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6" r:id="rId4"/>
  </p:sldMasterIdLst>
  <p:notesMasterIdLst>
    <p:notesMasterId r:id="rId59"/>
  </p:notesMasterIdLst>
  <p:handoutMasterIdLst>
    <p:handoutMasterId r:id="rId60"/>
  </p:handoutMasterIdLst>
  <p:sldIdLst>
    <p:sldId id="257" r:id="rId5"/>
    <p:sldId id="286" r:id="rId6"/>
    <p:sldId id="287" r:id="rId7"/>
    <p:sldId id="288" r:id="rId8"/>
    <p:sldId id="283" r:id="rId9"/>
    <p:sldId id="284" r:id="rId10"/>
    <p:sldId id="285" r:id="rId11"/>
    <p:sldId id="289" r:id="rId12"/>
    <p:sldId id="291" r:id="rId13"/>
    <p:sldId id="292" r:id="rId14"/>
    <p:sldId id="293" r:id="rId15"/>
    <p:sldId id="290" r:id="rId16"/>
    <p:sldId id="294" r:id="rId17"/>
    <p:sldId id="295" r:id="rId18"/>
    <p:sldId id="313" r:id="rId19"/>
    <p:sldId id="315" r:id="rId20"/>
    <p:sldId id="314" r:id="rId21"/>
    <p:sldId id="312" r:id="rId22"/>
    <p:sldId id="316" r:id="rId23"/>
    <p:sldId id="317" r:id="rId24"/>
    <p:sldId id="318" r:id="rId25"/>
    <p:sldId id="323" r:id="rId26"/>
    <p:sldId id="324" r:id="rId27"/>
    <p:sldId id="326" r:id="rId28"/>
    <p:sldId id="325" r:id="rId29"/>
    <p:sldId id="327" r:id="rId30"/>
    <p:sldId id="328" r:id="rId31"/>
    <p:sldId id="332" r:id="rId32"/>
    <p:sldId id="331" r:id="rId33"/>
    <p:sldId id="330" r:id="rId34"/>
    <p:sldId id="333" r:id="rId35"/>
    <p:sldId id="329" r:id="rId36"/>
    <p:sldId id="334" r:id="rId37"/>
    <p:sldId id="319" r:id="rId38"/>
    <p:sldId id="335" r:id="rId39"/>
    <p:sldId id="304" r:id="rId40"/>
    <p:sldId id="336" r:id="rId41"/>
    <p:sldId id="349" r:id="rId42"/>
    <p:sldId id="337" r:id="rId43"/>
    <p:sldId id="338" r:id="rId44"/>
    <p:sldId id="339" r:id="rId45"/>
    <p:sldId id="340" r:id="rId46"/>
    <p:sldId id="341" r:id="rId47"/>
    <p:sldId id="342" r:id="rId48"/>
    <p:sldId id="320" r:id="rId49"/>
    <p:sldId id="343" r:id="rId50"/>
    <p:sldId id="350" r:id="rId51"/>
    <p:sldId id="344" r:id="rId52"/>
    <p:sldId id="345" r:id="rId53"/>
    <p:sldId id="322" r:id="rId54"/>
    <p:sldId id="346" r:id="rId55"/>
    <p:sldId id="347" r:id="rId56"/>
    <p:sldId id="348" r:id="rId57"/>
    <p:sldId id="282"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D18D806-E6FF-8F50-3248-A5C31721EB4B}" name="Lukasz Jankowski" initials="LJ" userId="S::l.jankowski@tkhsecurity.com::8db01f9a-2cb7-4184-8075-6159447da6df" providerId="AD"/>
  <p188:author id="{92FFE837-73C3-6AC0-06CD-A1D070AF6CCC}" name="Tomasz Czyzkowski" initials="TC" userId="S::t.czyzkowski@tkhsecurity.com::cb391e26-0ec7-42b7-9d11-5fd467a61d0e" providerId="AD"/>
  <p188:author id="{0C85513B-BFFC-31EA-8110-F23643AA48B5}" name="James Blackhouse" initials="JB" userId="S::j.blackhouse@tkhsecurity.com::e9bee8b6-a9fd-46f1-a654-e9978a71fa20" providerId="AD"/>
  <p188:author id="{A7C98A5F-D624-C4C8-99CF-5D2436618900}" name="Michel Binnekade" initials="MB" userId="S::m.binnekade@tkhsecurity.com::025eaaf3-27f0-434a-beef-25af5024a4a8" providerId="AD"/>
  <p188:author id="{821F2196-9111-6A38-AA96-1131B7936930}" name="Maurice Moerkerk" initials="MM" userId="S::m.moerkerk@tkhsecurity.com::e5721b2c-9263-49ed-9592-4b00baa61d7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tie Rodenhiser" initials="KR" lastIdx="1" clrIdx="0">
    <p:extLst>
      <p:ext uri="{19B8F6BF-5375-455C-9EA6-DF929625EA0E}">
        <p15:presenceInfo xmlns:p15="http://schemas.microsoft.com/office/powerpoint/2012/main" userId="b16a09752826990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8FC"/>
    <a:srgbClr val="D3CCEC"/>
    <a:srgbClr val="B8AFCF"/>
    <a:srgbClr val="9D92B2"/>
    <a:srgbClr val="91759E"/>
    <a:srgbClr val="855889"/>
    <a:srgbClr val="793B74"/>
    <a:srgbClr val="5C5062"/>
    <a:srgbClr val="6C1D5F"/>
    <a:srgbClr val="5B1E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1103C1-81E9-418C-A964-347B60DDD5C9}" v="1269" dt="2024-03-27T12:50:15.3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85175" autoAdjust="0"/>
  </p:normalViewPr>
  <p:slideViewPr>
    <p:cSldViewPr snapToGrid="0">
      <p:cViewPr varScale="1">
        <p:scale>
          <a:sx n="82" d="100"/>
          <a:sy n="82" d="100"/>
        </p:scale>
        <p:origin x="494" y="50"/>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68"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en Luyten" userId="fede3025-e572-4ed4-839e-70f92b9e4daf" providerId="ADAL" clId="{091103C1-81E9-418C-A964-347B60DDD5C9}"/>
    <pc:docChg chg="undo redo custSel addSld delSld modSld sldOrd">
      <pc:chgData name="Koen Luyten" userId="fede3025-e572-4ed4-839e-70f92b9e4daf" providerId="ADAL" clId="{091103C1-81E9-418C-A964-347B60DDD5C9}" dt="2024-04-11T20:43:26.016" v="10380" actId="20577"/>
      <pc:docMkLst>
        <pc:docMk/>
      </pc:docMkLst>
      <pc:sldChg chg="modSp mod">
        <pc:chgData name="Koen Luyten" userId="fede3025-e572-4ed4-839e-70f92b9e4daf" providerId="ADAL" clId="{091103C1-81E9-418C-A964-347B60DDD5C9}" dt="2024-03-26T13:59:41.048" v="9749" actId="20577"/>
        <pc:sldMkLst>
          <pc:docMk/>
          <pc:sldMk cId="812062262" sldId="283"/>
        </pc:sldMkLst>
        <pc:spChg chg="mod">
          <ac:chgData name="Koen Luyten" userId="fede3025-e572-4ed4-839e-70f92b9e4daf" providerId="ADAL" clId="{091103C1-81E9-418C-A964-347B60DDD5C9}" dt="2024-03-26T13:59:41.048" v="9749" actId="20577"/>
          <ac:spMkLst>
            <pc:docMk/>
            <pc:sldMk cId="812062262" sldId="283"/>
            <ac:spMk id="6" creationId="{EE994265-C026-AF0B-4852-A3DBA886BF29}"/>
          </ac:spMkLst>
        </pc:spChg>
      </pc:sldChg>
      <pc:sldChg chg="modSp mod">
        <pc:chgData name="Koen Luyten" userId="fede3025-e572-4ed4-839e-70f92b9e4daf" providerId="ADAL" clId="{091103C1-81E9-418C-A964-347B60DDD5C9}" dt="2024-04-11T12:54:05.243" v="10152" actId="20577"/>
        <pc:sldMkLst>
          <pc:docMk/>
          <pc:sldMk cId="478600797" sldId="285"/>
        </pc:sldMkLst>
        <pc:spChg chg="mod">
          <ac:chgData name="Koen Luyten" userId="fede3025-e572-4ed4-839e-70f92b9e4daf" providerId="ADAL" clId="{091103C1-81E9-418C-A964-347B60DDD5C9}" dt="2024-03-21T16:00:58.717" v="2328" actId="20577"/>
          <ac:spMkLst>
            <pc:docMk/>
            <pc:sldMk cId="478600797" sldId="285"/>
            <ac:spMk id="2" creationId="{E4A52487-F991-D910-AA09-C2F56A52A8ED}"/>
          </ac:spMkLst>
        </pc:spChg>
        <pc:spChg chg="mod">
          <ac:chgData name="Koen Luyten" userId="fede3025-e572-4ed4-839e-70f92b9e4daf" providerId="ADAL" clId="{091103C1-81E9-418C-A964-347B60DDD5C9}" dt="2024-04-11T12:54:05.243" v="10152" actId="20577"/>
          <ac:spMkLst>
            <pc:docMk/>
            <pc:sldMk cId="478600797" sldId="285"/>
            <ac:spMk id="4" creationId="{9BDB8001-43CA-55D4-87B9-43AAAE5F828F}"/>
          </ac:spMkLst>
        </pc:spChg>
      </pc:sldChg>
      <pc:sldChg chg="modSp mod">
        <pc:chgData name="Koen Luyten" userId="fede3025-e572-4ed4-839e-70f92b9e4daf" providerId="ADAL" clId="{091103C1-81E9-418C-A964-347B60DDD5C9}" dt="2024-04-11T13:41:16.058" v="10198" actId="20577"/>
        <pc:sldMkLst>
          <pc:docMk/>
          <pc:sldMk cId="2149785011" sldId="290"/>
        </pc:sldMkLst>
        <pc:spChg chg="mod">
          <ac:chgData name="Koen Luyten" userId="fede3025-e572-4ed4-839e-70f92b9e4daf" providerId="ADAL" clId="{091103C1-81E9-418C-A964-347B60DDD5C9}" dt="2024-03-21T16:00:49.052" v="2322" actId="20577"/>
          <ac:spMkLst>
            <pc:docMk/>
            <pc:sldMk cId="2149785011" sldId="290"/>
            <ac:spMk id="2" creationId="{B758D47A-2525-A877-082D-D68CA6BBBDAD}"/>
          </ac:spMkLst>
        </pc:spChg>
        <pc:spChg chg="mod">
          <ac:chgData name="Koen Luyten" userId="fede3025-e572-4ed4-839e-70f92b9e4daf" providerId="ADAL" clId="{091103C1-81E9-418C-A964-347B60DDD5C9}" dt="2024-04-11T13:41:16.058" v="10198" actId="20577"/>
          <ac:spMkLst>
            <pc:docMk/>
            <pc:sldMk cId="2149785011" sldId="290"/>
            <ac:spMk id="4" creationId="{F15259E1-C89F-F0DE-4CD8-BBEB0DD9E87E}"/>
          </ac:spMkLst>
        </pc:spChg>
      </pc:sldChg>
      <pc:sldChg chg="addSp delSp modSp mod modNotesTx">
        <pc:chgData name="Koen Luyten" userId="fede3025-e572-4ed4-839e-70f92b9e4daf" providerId="ADAL" clId="{091103C1-81E9-418C-A964-347B60DDD5C9}" dt="2024-03-26T14:01:49.262" v="9766" actId="20577"/>
        <pc:sldMkLst>
          <pc:docMk/>
          <pc:sldMk cId="1437331578" sldId="291"/>
        </pc:sldMkLst>
        <pc:picChg chg="del">
          <ac:chgData name="Koen Luyten" userId="fede3025-e572-4ed4-839e-70f92b9e4daf" providerId="ADAL" clId="{091103C1-81E9-418C-A964-347B60DDD5C9}" dt="2024-03-21T14:56:53.406" v="759" actId="21"/>
          <ac:picMkLst>
            <pc:docMk/>
            <pc:sldMk cId="1437331578" sldId="291"/>
            <ac:picMk id="6" creationId="{F05B39C8-65D8-6408-A10B-BFDA0DE2C7A1}"/>
          </ac:picMkLst>
        </pc:picChg>
        <pc:picChg chg="add mod">
          <ac:chgData name="Koen Luyten" userId="fede3025-e572-4ed4-839e-70f92b9e4daf" providerId="ADAL" clId="{091103C1-81E9-418C-A964-347B60DDD5C9}" dt="2024-03-21T14:57:43.239" v="766" actId="14100"/>
          <ac:picMkLst>
            <pc:docMk/>
            <pc:sldMk cId="1437331578" sldId="291"/>
            <ac:picMk id="2050" creationId="{B36D6AED-A4FB-75CC-532D-066CB27F9090}"/>
          </ac:picMkLst>
        </pc:picChg>
      </pc:sldChg>
      <pc:sldChg chg="addSp modSp mod">
        <pc:chgData name="Koen Luyten" userId="fede3025-e572-4ed4-839e-70f92b9e4daf" providerId="ADAL" clId="{091103C1-81E9-418C-A964-347B60DDD5C9}" dt="2024-03-21T14:56:59.411" v="761" actId="1076"/>
        <pc:sldMkLst>
          <pc:docMk/>
          <pc:sldMk cId="987421985" sldId="292"/>
        </pc:sldMkLst>
        <pc:picChg chg="add mod">
          <ac:chgData name="Koen Luyten" userId="fede3025-e572-4ed4-839e-70f92b9e4daf" providerId="ADAL" clId="{091103C1-81E9-418C-A964-347B60DDD5C9}" dt="2024-03-21T14:56:59.411" v="761" actId="1076"/>
          <ac:picMkLst>
            <pc:docMk/>
            <pc:sldMk cId="987421985" sldId="292"/>
            <ac:picMk id="6" creationId="{F05B39C8-65D8-6408-A10B-BFDA0DE2C7A1}"/>
          </ac:picMkLst>
        </pc:picChg>
      </pc:sldChg>
      <pc:sldChg chg="modSp mod">
        <pc:chgData name="Koen Luyten" userId="fede3025-e572-4ed4-839e-70f92b9e4daf" providerId="ADAL" clId="{091103C1-81E9-418C-A964-347B60DDD5C9}" dt="2024-03-21T14:05:44.833" v="119" actId="20577"/>
        <pc:sldMkLst>
          <pc:docMk/>
          <pc:sldMk cId="3561852266" sldId="293"/>
        </pc:sldMkLst>
        <pc:spChg chg="mod">
          <ac:chgData name="Koen Luyten" userId="fede3025-e572-4ed4-839e-70f92b9e4daf" providerId="ADAL" clId="{091103C1-81E9-418C-A964-347B60DDD5C9}" dt="2024-03-21T14:05:44.833" v="119" actId="20577"/>
          <ac:spMkLst>
            <pc:docMk/>
            <pc:sldMk cId="3561852266" sldId="293"/>
            <ac:spMk id="4" creationId="{346E7E32-1552-DC2D-BDFD-4B1127CA2102}"/>
          </ac:spMkLst>
        </pc:spChg>
      </pc:sldChg>
      <pc:sldChg chg="modSp new mod">
        <pc:chgData name="Koen Luyten" userId="fede3025-e572-4ed4-839e-70f92b9e4daf" providerId="ADAL" clId="{091103C1-81E9-418C-A964-347B60DDD5C9}" dt="2024-03-21T14:42:23.368" v="579" actId="20577"/>
        <pc:sldMkLst>
          <pc:docMk/>
          <pc:sldMk cId="1755782903" sldId="294"/>
        </pc:sldMkLst>
        <pc:spChg chg="mod">
          <ac:chgData name="Koen Luyten" userId="fede3025-e572-4ed4-839e-70f92b9e4daf" providerId="ADAL" clId="{091103C1-81E9-418C-A964-347B60DDD5C9}" dt="2024-03-21T14:39:44.747" v="481" actId="20577"/>
          <ac:spMkLst>
            <pc:docMk/>
            <pc:sldMk cId="1755782903" sldId="294"/>
            <ac:spMk id="2" creationId="{A3D474B7-9E7E-7E3B-5387-656407AF5E93}"/>
          </ac:spMkLst>
        </pc:spChg>
        <pc:spChg chg="mod">
          <ac:chgData name="Koen Luyten" userId="fede3025-e572-4ed4-839e-70f92b9e4daf" providerId="ADAL" clId="{091103C1-81E9-418C-A964-347B60DDD5C9}" dt="2024-03-21T14:42:23.368" v="579" actId="20577"/>
          <ac:spMkLst>
            <pc:docMk/>
            <pc:sldMk cId="1755782903" sldId="294"/>
            <ac:spMk id="4" creationId="{07BDAC99-F332-9719-66DB-72F4A7813ADF}"/>
          </ac:spMkLst>
        </pc:spChg>
      </pc:sldChg>
      <pc:sldChg chg="addSp modSp new add del mod modAnim">
        <pc:chgData name="Koen Luyten" userId="fede3025-e572-4ed4-839e-70f92b9e4daf" providerId="ADAL" clId="{091103C1-81E9-418C-A964-347B60DDD5C9}" dt="2024-03-21T15:06:03.012" v="906" actId="6549"/>
        <pc:sldMkLst>
          <pc:docMk/>
          <pc:sldMk cId="896822896" sldId="295"/>
        </pc:sldMkLst>
        <pc:spChg chg="mod">
          <ac:chgData name="Koen Luyten" userId="fede3025-e572-4ed4-839e-70f92b9e4daf" providerId="ADAL" clId="{091103C1-81E9-418C-A964-347B60DDD5C9}" dt="2024-03-21T14:47:31.697" v="613" actId="20577"/>
          <ac:spMkLst>
            <pc:docMk/>
            <pc:sldMk cId="896822896" sldId="295"/>
            <ac:spMk id="2" creationId="{7C09A8A8-56E1-78E3-005D-82E319FDEEB9}"/>
          </ac:spMkLst>
        </pc:spChg>
        <pc:spChg chg="mod">
          <ac:chgData name="Koen Luyten" userId="fede3025-e572-4ed4-839e-70f92b9e4daf" providerId="ADAL" clId="{091103C1-81E9-418C-A964-347B60DDD5C9}" dt="2024-03-21T15:06:03.012" v="906" actId="6549"/>
          <ac:spMkLst>
            <pc:docMk/>
            <pc:sldMk cId="896822896" sldId="295"/>
            <ac:spMk id="4" creationId="{A014897B-69BC-E08D-00FA-B47620C5DB92}"/>
          </ac:spMkLst>
        </pc:spChg>
        <pc:spChg chg="add mod">
          <ac:chgData name="Koen Luyten" userId="fede3025-e572-4ed4-839e-70f92b9e4daf" providerId="ADAL" clId="{091103C1-81E9-418C-A964-347B60DDD5C9}" dt="2024-03-21T14:58:29.500" v="771" actId="1076"/>
          <ac:spMkLst>
            <pc:docMk/>
            <pc:sldMk cId="896822896" sldId="295"/>
            <ac:spMk id="5" creationId="{E5C34AB7-766D-FC3B-56A1-7AF18ABCEA11}"/>
          </ac:spMkLst>
        </pc:spChg>
        <pc:picChg chg="add mod">
          <ac:chgData name="Koen Luyten" userId="fede3025-e572-4ed4-839e-70f92b9e4daf" providerId="ADAL" clId="{091103C1-81E9-418C-A964-347B60DDD5C9}" dt="2024-03-21T14:58:05.919" v="769" actId="1076"/>
          <ac:picMkLst>
            <pc:docMk/>
            <pc:sldMk cId="896822896" sldId="295"/>
            <ac:picMk id="3074" creationId="{908341E2-4142-E868-9907-53039103CC7D}"/>
          </ac:picMkLst>
        </pc:picChg>
      </pc:sldChg>
      <pc:sldChg chg="add">
        <pc:chgData name="Koen Luyten" userId="fede3025-e572-4ed4-839e-70f92b9e4daf" providerId="ADAL" clId="{091103C1-81E9-418C-A964-347B60DDD5C9}" dt="2024-03-22T16:04:30.559" v="7336"/>
        <pc:sldMkLst>
          <pc:docMk/>
          <pc:sldMk cId="2342770281" sldId="304"/>
        </pc:sldMkLst>
      </pc:sldChg>
      <pc:sldChg chg="add ord">
        <pc:chgData name="Koen Luyten" userId="fede3025-e572-4ed4-839e-70f92b9e4daf" providerId="ADAL" clId="{091103C1-81E9-418C-A964-347B60DDD5C9}" dt="2024-03-21T14:45:01.993" v="600"/>
        <pc:sldMkLst>
          <pc:docMk/>
          <pc:sldMk cId="1854500184" sldId="312"/>
        </pc:sldMkLst>
      </pc:sldChg>
      <pc:sldChg chg="addSp modSp add del mod">
        <pc:chgData name="Koen Luyten" userId="fede3025-e572-4ed4-839e-70f92b9e4daf" providerId="ADAL" clId="{091103C1-81E9-418C-A964-347B60DDD5C9}" dt="2024-03-21T15:03:21.266" v="824" actId="47"/>
        <pc:sldMkLst>
          <pc:docMk/>
          <pc:sldMk cId="404656114" sldId="313"/>
        </pc:sldMkLst>
        <pc:spChg chg="mod">
          <ac:chgData name="Koen Luyten" userId="fede3025-e572-4ed4-839e-70f92b9e4daf" providerId="ADAL" clId="{091103C1-81E9-418C-A964-347B60DDD5C9}" dt="2024-03-21T15:00:21.963" v="774" actId="20577"/>
          <ac:spMkLst>
            <pc:docMk/>
            <pc:sldMk cId="404656114" sldId="313"/>
            <ac:spMk id="4" creationId="{A014897B-69BC-E08D-00FA-B47620C5DB92}"/>
          </ac:spMkLst>
        </pc:spChg>
        <pc:graphicFrameChg chg="add mod modGraphic">
          <ac:chgData name="Koen Luyten" userId="fede3025-e572-4ed4-839e-70f92b9e4daf" providerId="ADAL" clId="{091103C1-81E9-418C-A964-347B60DDD5C9}" dt="2024-03-21T15:03:11.820" v="822" actId="6549"/>
          <ac:graphicFrameMkLst>
            <pc:docMk/>
            <pc:sldMk cId="404656114" sldId="313"/>
            <ac:graphicFrameMk id="6" creationId="{234240AE-1E94-8330-DF40-443B3E9B2E15}"/>
          </ac:graphicFrameMkLst>
        </pc:graphicFrameChg>
      </pc:sldChg>
      <pc:sldChg chg="addSp delSp modSp new mod modAnim">
        <pc:chgData name="Koen Luyten" userId="fede3025-e572-4ed4-839e-70f92b9e4daf" providerId="ADAL" clId="{091103C1-81E9-418C-A964-347B60DDD5C9}" dt="2024-03-21T15:38:40.188" v="1630" actId="20577"/>
        <pc:sldMkLst>
          <pc:docMk/>
          <pc:sldMk cId="3128298066" sldId="313"/>
        </pc:sldMkLst>
        <pc:spChg chg="mod">
          <ac:chgData name="Koen Luyten" userId="fede3025-e572-4ed4-839e-70f92b9e4daf" providerId="ADAL" clId="{091103C1-81E9-418C-A964-347B60DDD5C9}" dt="2024-03-21T15:05:34.830" v="892" actId="20577"/>
          <ac:spMkLst>
            <pc:docMk/>
            <pc:sldMk cId="3128298066" sldId="313"/>
            <ac:spMk id="2" creationId="{A583F8DC-B482-ADC5-A485-8A8209CDBFB1}"/>
          </ac:spMkLst>
        </pc:spChg>
        <pc:spChg chg="mod">
          <ac:chgData name="Koen Luyten" userId="fede3025-e572-4ed4-839e-70f92b9e4daf" providerId="ADAL" clId="{091103C1-81E9-418C-A964-347B60DDD5C9}" dt="2024-03-21T15:38:40.188" v="1630" actId="20577"/>
          <ac:spMkLst>
            <pc:docMk/>
            <pc:sldMk cId="3128298066" sldId="313"/>
            <ac:spMk id="4" creationId="{AE716FD2-C995-2DA7-2F25-B8867ABC83ED}"/>
          </ac:spMkLst>
        </pc:spChg>
        <pc:spChg chg="add del mod">
          <ac:chgData name="Koen Luyten" userId="fede3025-e572-4ed4-839e-70f92b9e4daf" providerId="ADAL" clId="{091103C1-81E9-418C-A964-347B60DDD5C9}" dt="2024-03-21T15:12:28.650" v="995" actId="478"/>
          <ac:spMkLst>
            <pc:docMk/>
            <pc:sldMk cId="3128298066" sldId="313"/>
            <ac:spMk id="5" creationId="{11793346-021C-3D7F-8055-0CAD1FAABE6C}"/>
          </ac:spMkLst>
        </pc:spChg>
        <pc:spChg chg="add mod">
          <ac:chgData name="Koen Luyten" userId="fede3025-e572-4ed4-839e-70f92b9e4daf" providerId="ADAL" clId="{091103C1-81E9-418C-A964-347B60DDD5C9}" dt="2024-03-21T15:15:52.394" v="1036" actId="1076"/>
          <ac:spMkLst>
            <pc:docMk/>
            <pc:sldMk cId="3128298066" sldId="313"/>
            <ac:spMk id="6" creationId="{4E732E52-BD00-0C49-ECE1-8A4119B48041}"/>
          </ac:spMkLst>
        </pc:spChg>
        <pc:spChg chg="add mod">
          <ac:chgData name="Koen Luyten" userId="fede3025-e572-4ed4-839e-70f92b9e4daf" providerId="ADAL" clId="{091103C1-81E9-418C-A964-347B60DDD5C9}" dt="2024-03-21T15:15:52.394" v="1036" actId="1076"/>
          <ac:spMkLst>
            <pc:docMk/>
            <pc:sldMk cId="3128298066" sldId="313"/>
            <ac:spMk id="7" creationId="{0F9694BD-B992-023D-714B-EB32423FAF90}"/>
          </ac:spMkLst>
        </pc:spChg>
        <pc:spChg chg="add mod">
          <ac:chgData name="Koen Luyten" userId="fede3025-e572-4ed4-839e-70f92b9e4daf" providerId="ADAL" clId="{091103C1-81E9-418C-A964-347B60DDD5C9}" dt="2024-03-21T15:15:52.394" v="1036" actId="1076"/>
          <ac:spMkLst>
            <pc:docMk/>
            <pc:sldMk cId="3128298066" sldId="313"/>
            <ac:spMk id="8" creationId="{B96E9478-291A-09C1-C667-2D179093A171}"/>
          </ac:spMkLst>
        </pc:spChg>
        <pc:spChg chg="add mod">
          <ac:chgData name="Koen Luyten" userId="fede3025-e572-4ed4-839e-70f92b9e4daf" providerId="ADAL" clId="{091103C1-81E9-418C-A964-347B60DDD5C9}" dt="2024-03-21T15:15:52.394" v="1036" actId="1076"/>
          <ac:spMkLst>
            <pc:docMk/>
            <pc:sldMk cId="3128298066" sldId="313"/>
            <ac:spMk id="9" creationId="{025F7FEC-F155-9CA5-C830-9F169EC4375D}"/>
          </ac:spMkLst>
        </pc:spChg>
        <pc:spChg chg="add mod">
          <ac:chgData name="Koen Luyten" userId="fede3025-e572-4ed4-839e-70f92b9e4daf" providerId="ADAL" clId="{091103C1-81E9-418C-A964-347B60DDD5C9}" dt="2024-03-21T15:16:12.170" v="1040" actId="14100"/>
          <ac:spMkLst>
            <pc:docMk/>
            <pc:sldMk cId="3128298066" sldId="313"/>
            <ac:spMk id="10" creationId="{344AE8FE-31C1-F3F9-7C89-ED701C018CC6}"/>
          </ac:spMkLst>
        </pc:spChg>
        <pc:spChg chg="add mod">
          <ac:chgData name="Koen Luyten" userId="fede3025-e572-4ed4-839e-70f92b9e4daf" providerId="ADAL" clId="{091103C1-81E9-418C-A964-347B60DDD5C9}" dt="2024-03-21T15:16:18.005" v="1046" actId="20577"/>
          <ac:spMkLst>
            <pc:docMk/>
            <pc:sldMk cId="3128298066" sldId="313"/>
            <ac:spMk id="11" creationId="{1ACFDDF7-0980-D907-6126-27F078A9A226}"/>
          </ac:spMkLst>
        </pc:spChg>
        <pc:spChg chg="add mod">
          <ac:chgData name="Koen Luyten" userId="fede3025-e572-4ed4-839e-70f92b9e4daf" providerId="ADAL" clId="{091103C1-81E9-418C-A964-347B60DDD5C9}" dt="2024-03-21T15:18:35.392" v="1064" actId="1076"/>
          <ac:spMkLst>
            <pc:docMk/>
            <pc:sldMk cId="3128298066" sldId="313"/>
            <ac:spMk id="14" creationId="{AA31129D-8357-3770-60D7-43F29C0BE300}"/>
          </ac:spMkLst>
        </pc:spChg>
        <pc:spChg chg="add mod">
          <ac:chgData name="Koen Luyten" userId="fede3025-e572-4ed4-839e-70f92b9e4daf" providerId="ADAL" clId="{091103C1-81E9-418C-A964-347B60DDD5C9}" dt="2024-03-21T15:19:15.538" v="1072" actId="14100"/>
          <ac:spMkLst>
            <pc:docMk/>
            <pc:sldMk cId="3128298066" sldId="313"/>
            <ac:spMk id="15" creationId="{58925E3E-5050-CE98-298A-AF76234EC732}"/>
          </ac:spMkLst>
        </pc:spChg>
        <pc:spChg chg="add mod">
          <ac:chgData name="Koen Luyten" userId="fede3025-e572-4ed4-839e-70f92b9e4daf" providerId="ADAL" clId="{091103C1-81E9-418C-A964-347B60DDD5C9}" dt="2024-03-21T15:19:54.802" v="1082" actId="13822"/>
          <ac:spMkLst>
            <pc:docMk/>
            <pc:sldMk cId="3128298066" sldId="313"/>
            <ac:spMk id="16" creationId="{A7F40EEE-DFC8-69B5-8420-E3F677A700F4}"/>
          </ac:spMkLst>
        </pc:spChg>
        <pc:picChg chg="add mod">
          <ac:chgData name="Koen Luyten" userId="fede3025-e572-4ed4-839e-70f92b9e4daf" providerId="ADAL" clId="{091103C1-81E9-418C-A964-347B60DDD5C9}" dt="2024-03-21T15:17:30.566" v="1049" actId="1076"/>
          <ac:picMkLst>
            <pc:docMk/>
            <pc:sldMk cId="3128298066" sldId="313"/>
            <ac:picMk id="13" creationId="{96ACA1D0-40C3-D287-153B-E59BEE3C71C1}"/>
          </ac:picMkLst>
        </pc:picChg>
      </pc:sldChg>
      <pc:sldChg chg="addSp modSp add mod modAnim">
        <pc:chgData name="Koen Luyten" userId="fede3025-e572-4ed4-839e-70f92b9e4daf" providerId="ADAL" clId="{091103C1-81E9-418C-A964-347B60DDD5C9}" dt="2024-03-21T15:44:01.929" v="1968" actId="20577"/>
        <pc:sldMkLst>
          <pc:docMk/>
          <pc:sldMk cId="4980829" sldId="314"/>
        </pc:sldMkLst>
        <pc:spChg chg="mod">
          <ac:chgData name="Koen Luyten" userId="fede3025-e572-4ed4-839e-70f92b9e4daf" providerId="ADAL" clId="{091103C1-81E9-418C-A964-347B60DDD5C9}" dt="2024-03-21T15:05:59.284" v="905" actId="20577"/>
          <ac:spMkLst>
            <pc:docMk/>
            <pc:sldMk cId="4980829" sldId="314"/>
            <ac:spMk id="2" creationId="{A583F8DC-B482-ADC5-A485-8A8209CDBFB1}"/>
          </ac:spMkLst>
        </pc:spChg>
        <pc:spChg chg="mod">
          <ac:chgData name="Koen Luyten" userId="fede3025-e572-4ed4-839e-70f92b9e4daf" providerId="ADAL" clId="{091103C1-81E9-418C-A964-347B60DDD5C9}" dt="2024-03-21T15:44:01.929" v="1968" actId="20577"/>
          <ac:spMkLst>
            <pc:docMk/>
            <pc:sldMk cId="4980829" sldId="314"/>
            <ac:spMk id="4" creationId="{AE716FD2-C995-2DA7-2F25-B8867ABC83ED}"/>
          </ac:spMkLst>
        </pc:spChg>
        <pc:spChg chg="add mod">
          <ac:chgData name="Koen Luyten" userId="fede3025-e572-4ed4-839e-70f92b9e4daf" providerId="ADAL" clId="{091103C1-81E9-418C-A964-347B60DDD5C9}" dt="2024-03-21T15:36:05.379" v="1589"/>
          <ac:spMkLst>
            <pc:docMk/>
            <pc:sldMk cId="4980829" sldId="314"/>
            <ac:spMk id="7" creationId="{7C3E2C78-56EB-26E7-F040-8DCCA5EF6620}"/>
          </ac:spMkLst>
        </pc:spChg>
        <pc:spChg chg="add mod">
          <ac:chgData name="Koen Luyten" userId="fede3025-e572-4ed4-839e-70f92b9e4daf" providerId="ADAL" clId="{091103C1-81E9-418C-A964-347B60DDD5C9}" dt="2024-03-21T15:36:20.204" v="1590" actId="14100"/>
          <ac:spMkLst>
            <pc:docMk/>
            <pc:sldMk cId="4980829" sldId="314"/>
            <ac:spMk id="8" creationId="{8120A969-38BD-D304-52E4-A9398EE17625}"/>
          </ac:spMkLst>
        </pc:spChg>
        <pc:spChg chg="add mod">
          <ac:chgData name="Koen Luyten" userId="fede3025-e572-4ed4-839e-70f92b9e4daf" providerId="ADAL" clId="{091103C1-81E9-418C-A964-347B60DDD5C9}" dt="2024-03-21T15:36:05.379" v="1589"/>
          <ac:spMkLst>
            <pc:docMk/>
            <pc:sldMk cId="4980829" sldId="314"/>
            <ac:spMk id="9" creationId="{8355D6C8-941F-CDAA-3B7B-8FBFFD5EA873}"/>
          </ac:spMkLst>
        </pc:spChg>
        <pc:spChg chg="add mod">
          <ac:chgData name="Koen Luyten" userId="fede3025-e572-4ed4-839e-70f92b9e4daf" providerId="ADAL" clId="{091103C1-81E9-418C-A964-347B60DDD5C9}" dt="2024-03-21T15:36:30.543" v="1591" actId="1076"/>
          <ac:spMkLst>
            <pc:docMk/>
            <pc:sldMk cId="4980829" sldId="314"/>
            <ac:spMk id="10" creationId="{94D3C716-AC89-AA01-4D56-DFF501E2D450}"/>
          </ac:spMkLst>
        </pc:spChg>
        <pc:spChg chg="add mod">
          <ac:chgData name="Koen Luyten" userId="fede3025-e572-4ed4-839e-70f92b9e4daf" providerId="ADAL" clId="{091103C1-81E9-418C-A964-347B60DDD5C9}" dt="2024-03-21T15:36:05.379" v="1589"/>
          <ac:spMkLst>
            <pc:docMk/>
            <pc:sldMk cId="4980829" sldId="314"/>
            <ac:spMk id="11" creationId="{648DDD5A-7DF4-F10D-7E20-84478677CF22}"/>
          </ac:spMkLst>
        </pc:spChg>
        <pc:spChg chg="add mod">
          <ac:chgData name="Koen Luyten" userId="fede3025-e572-4ed4-839e-70f92b9e4daf" providerId="ADAL" clId="{091103C1-81E9-418C-A964-347B60DDD5C9}" dt="2024-03-21T15:36:05.379" v="1589"/>
          <ac:spMkLst>
            <pc:docMk/>
            <pc:sldMk cId="4980829" sldId="314"/>
            <ac:spMk id="12" creationId="{61AC3C28-0993-A880-0ABC-E370A2C5FFC7}"/>
          </ac:spMkLst>
        </pc:spChg>
        <pc:spChg chg="add mod">
          <ac:chgData name="Koen Luyten" userId="fede3025-e572-4ed4-839e-70f92b9e4daf" providerId="ADAL" clId="{091103C1-81E9-418C-A964-347B60DDD5C9}" dt="2024-03-21T15:37:29.339" v="1612" actId="14100"/>
          <ac:spMkLst>
            <pc:docMk/>
            <pc:sldMk cId="4980829" sldId="314"/>
            <ac:spMk id="13" creationId="{F28454FA-9B20-D9CF-8EAD-FF268755273E}"/>
          </ac:spMkLst>
        </pc:spChg>
        <pc:spChg chg="add mod">
          <ac:chgData name="Koen Luyten" userId="fede3025-e572-4ed4-839e-70f92b9e4daf" providerId="ADAL" clId="{091103C1-81E9-418C-A964-347B60DDD5C9}" dt="2024-03-21T15:37:17.521" v="1611" actId="20577"/>
          <ac:spMkLst>
            <pc:docMk/>
            <pc:sldMk cId="4980829" sldId="314"/>
            <ac:spMk id="14" creationId="{60713DB8-2FE1-6B17-A9F7-AC018F4A137E}"/>
          </ac:spMkLst>
        </pc:spChg>
        <pc:spChg chg="add mod">
          <ac:chgData name="Koen Luyten" userId="fede3025-e572-4ed4-839e-70f92b9e4daf" providerId="ADAL" clId="{091103C1-81E9-418C-A964-347B60DDD5C9}" dt="2024-03-21T15:37:57.723" v="1617" actId="1076"/>
          <ac:spMkLst>
            <pc:docMk/>
            <pc:sldMk cId="4980829" sldId="314"/>
            <ac:spMk id="15" creationId="{A71E4208-58B5-E49F-7A89-29A4A0C820EB}"/>
          </ac:spMkLst>
        </pc:spChg>
        <pc:picChg chg="add mod">
          <ac:chgData name="Koen Luyten" userId="fede3025-e572-4ed4-839e-70f92b9e4daf" providerId="ADAL" clId="{091103C1-81E9-418C-A964-347B60DDD5C9}" dt="2024-03-21T15:35:51.157" v="1588" actId="1076"/>
          <ac:picMkLst>
            <pc:docMk/>
            <pc:sldMk cId="4980829" sldId="314"/>
            <ac:picMk id="6" creationId="{9AC918F1-7352-1D36-638A-CAC7E2C7DDC0}"/>
          </ac:picMkLst>
        </pc:picChg>
      </pc:sldChg>
      <pc:sldChg chg="addSp delSp modSp add mod delAnim modAnim modNotesTx">
        <pc:chgData name="Koen Luyten" userId="fede3025-e572-4ed4-839e-70f92b9e4daf" providerId="ADAL" clId="{091103C1-81E9-418C-A964-347B60DDD5C9}" dt="2024-03-21T15:34:38.906" v="1560" actId="20577"/>
        <pc:sldMkLst>
          <pc:docMk/>
          <pc:sldMk cId="3749841319" sldId="315"/>
        </pc:sldMkLst>
        <pc:spChg chg="mod">
          <ac:chgData name="Koen Luyten" userId="fede3025-e572-4ed4-839e-70f92b9e4daf" providerId="ADAL" clId="{091103C1-81E9-418C-A964-347B60DDD5C9}" dt="2024-03-21T15:34:38.906" v="1560" actId="20577"/>
          <ac:spMkLst>
            <pc:docMk/>
            <pc:sldMk cId="3749841319" sldId="315"/>
            <ac:spMk id="4" creationId="{AE716FD2-C995-2DA7-2F25-B8867ABC83ED}"/>
          </ac:spMkLst>
        </pc:spChg>
        <pc:spChg chg="add mod">
          <ac:chgData name="Koen Luyten" userId="fede3025-e572-4ed4-839e-70f92b9e4daf" providerId="ADAL" clId="{091103C1-81E9-418C-A964-347B60DDD5C9}" dt="2024-03-21T15:26:10.656" v="1212"/>
          <ac:spMkLst>
            <pc:docMk/>
            <pc:sldMk cId="3749841319" sldId="315"/>
            <ac:spMk id="5" creationId="{B968721B-CAA1-A813-BDD3-68E6BDF079A7}"/>
          </ac:spMkLst>
        </pc:spChg>
        <pc:spChg chg="del">
          <ac:chgData name="Koen Luyten" userId="fede3025-e572-4ed4-839e-70f92b9e4daf" providerId="ADAL" clId="{091103C1-81E9-418C-A964-347B60DDD5C9}" dt="2024-03-21T15:22:52.772" v="1184" actId="478"/>
          <ac:spMkLst>
            <pc:docMk/>
            <pc:sldMk cId="3749841319" sldId="315"/>
            <ac:spMk id="6" creationId="{4E732E52-BD00-0C49-ECE1-8A4119B48041}"/>
          </ac:spMkLst>
        </pc:spChg>
        <pc:spChg chg="del">
          <ac:chgData name="Koen Luyten" userId="fede3025-e572-4ed4-839e-70f92b9e4daf" providerId="ADAL" clId="{091103C1-81E9-418C-A964-347B60DDD5C9}" dt="2024-03-21T15:22:58.732" v="1187" actId="478"/>
          <ac:spMkLst>
            <pc:docMk/>
            <pc:sldMk cId="3749841319" sldId="315"/>
            <ac:spMk id="7" creationId="{0F9694BD-B992-023D-714B-EB32423FAF90}"/>
          </ac:spMkLst>
        </pc:spChg>
        <pc:spChg chg="del">
          <ac:chgData name="Koen Luyten" userId="fede3025-e572-4ed4-839e-70f92b9e4daf" providerId="ADAL" clId="{091103C1-81E9-418C-A964-347B60DDD5C9}" dt="2024-03-21T15:22:54.381" v="1185" actId="478"/>
          <ac:spMkLst>
            <pc:docMk/>
            <pc:sldMk cId="3749841319" sldId="315"/>
            <ac:spMk id="8" creationId="{B96E9478-291A-09C1-C667-2D179093A171}"/>
          </ac:spMkLst>
        </pc:spChg>
        <pc:spChg chg="del">
          <ac:chgData name="Koen Luyten" userId="fede3025-e572-4ed4-839e-70f92b9e4daf" providerId="ADAL" clId="{091103C1-81E9-418C-A964-347B60DDD5C9}" dt="2024-03-21T15:22:56.650" v="1186" actId="478"/>
          <ac:spMkLst>
            <pc:docMk/>
            <pc:sldMk cId="3749841319" sldId="315"/>
            <ac:spMk id="9" creationId="{025F7FEC-F155-9CA5-C830-9F169EC4375D}"/>
          </ac:spMkLst>
        </pc:spChg>
        <pc:spChg chg="del">
          <ac:chgData name="Koen Luyten" userId="fede3025-e572-4ed4-839e-70f92b9e4daf" providerId="ADAL" clId="{091103C1-81E9-418C-A964-347B60DDD5C9}" dt="2024-03-21T15:22:51.437" v="1183" actId="478"/>
          <ac:spMkLst>
            <pc:docMk/>
            <pc:sldMk cId="3749841319" sldId="315"/>
            <ac:spMk id="10" creationId="{344AE8FE-31C1-F3F9-7C89-ED701C018CC6}"/>
          </ac:spMkLst>
        </pc:spChg>
        <pc:spChg chg="del">
          <ac:chgData name="Koen Luyten" userId="fede3025-e572-4ed4-839e-70f92b9e4daf" providerId="ADAL" clId="{091103C1-81E9-418C-A964-347B60DDD5C9}" dt="2024-03-21T15:22:50.630" v="1182" actId="478"/>
          <ac:spMkLst>
            <pc:docMk/>
            <pc:sldMk cId="3749841319" sldId="315"/>
            <ac:spMk id="11" creationId="{1ACFDDF7-0980-D907-6126-27F078A9A226}"/>
          </ac:spMkLst>
        </pc:spChg>
        <pc:spChg chg="add mod">
          <ac:chgData name="Koen Luyten" userId="fede3025-e572-4ed4-839e-70f92b9e4daf" providerId="ADAL" clId="{091103C1-81E9-418C-A964-347B60DDD5C9}" dt="2024-03-21T15:26:34.444" v="1219" actId="1076"/>
          <ac:spMkLst>
            <pc:docMk/>
            <pc:sldMk cId="3749841319" sldId="315"/>
            <ac:spMk id="12" creationId="{BB946CA1-65D2-7036-0432-BFF33EE40B1E}"/>
          </ac:spMkLst>
        </pc:spChg>
        <pc:spChg chg="del">
          <ac:chgData name="Koen Luyten" userId="fede3025-e572-4ed4-839e-70f92b9e4daf" providerId="ADAL" clId="{091103C1-81E9-418C-A964-347B60DDD5C9}" dt="2024-03-21T15:22:33.573" v="1175" actId="478"/>
          <ac:spMkLst>
            <pc:docMk/>
            <pc:sldMk cId="3749841319" sldId="315"/>
            <ac:spMk id="14" creationId="{AA31129D-8357-3770-60D7-43F29C0BE300}"/>
          </ac:spMkLst>
        </pc:spChg>
        <pc:spChg chg="del">
          <ac:chgData name="Koen Luyten" userId="fede3025-e572-4ed4-839e-70f92b9e4daf" providerId="ADAL" clId="{091103C1-81E9-418C-A964-347B60DDD5C9}" dt="2024-03-21T15:22:34.748" v="1176" actId="478"/>
          <ac:spMkLst>
            <pc:docMk/>
            <pc:sldMk cId="3749841319" sldId="315"/>
            <ac:spMk id="15" creationId="{58925E3E-5050-CE98-298A-AF76234EC732}"/>
          </ac:spMkLst>
        </pc:spChg>
        <pc:spChg chg="del">
          <ac:chgData name="Koen Luyten" userId="fede3025-e572-4ed4-839e-70f92b9e4daf" providerId="ADAL" clId="{091103C1-81E9-418C-A964-347B60DDD5C9}" dt="2024-03-21T15:22:35.683" v="1177" actId="478"/>
          <ac:spMkLst>
            <pc:docMk/>
            <pc:sldMk cId="3749841319" sldId="315"/>
            <ac:spMk id="16" creationId="{A7F40EEE-DFC8-69B5-8420-E3F677A700F4}"/>
          </ac:spMkLst>
        </pc:spChg>
      </pc:sldChg>
      <pc:sldChg chg="addSp delSp modSp new mod modAnim">
        <pc:chgData name="Koen Luyten" userId="fede3025-e572-4ed4-839e-70f92b9e4daf" providerId="ADAL" clId="{091103C1-81E9-418C-A964-347B60DDD5C9}" dt="2024-03-22T13:14:57.174" v="6692" actId="22"/>
        <pc:sldMkLst>
          <pc:docMk/>
          <pc:sldMk cId="3539574033" sldId="316"/>
        </pc:sldMkLst>
        <pc:spChg chg="mod">
          <ac:chgData name="Koen Luyten" userId="fede3025-e572-4ed4-839e-70f92b9e4daf" providerId="ADAL" clId="{091103C1-81E9-418C-A964-347B60DDD5C9}" dt="2024-03-21T15:46:13.900" v="1986" actId="20577"/>
          <ac:spMkLst>
            <pc:docMk/>
            <pc:sldMk cId="3539574033" sldId="316"/>
            <ac:spMk id="2" creationId="{CAAF29F2-BFFA-F11E-F1A5-D76207D07879}"/>
          </ac:spMkLst>
        </pc:spChg>
        <pc:spChg chg="mod">
          <ac:chgData name="Koen Luyten" userId="fede3025-e572-4ed4-839e-70f92b9e4daf" providerId="ADAL" clId="{091103C1-81E9-418C-A964-347B60DDD5C9}" dt="2024-03-21T15:55:51.033" v="2290" actId="207"/>
          <ac:spMkLst>
            <pc:docMk/>
            <pc:sldMk cId="3539574033" sldId="316"/>
            <ac:spMk id="4" creationId="{3DF7D967-FE20-AC32-5E25-97DA07FA5E3B}"/>
          </ac:spMkLst>
        </pc:spChg>
        <pc:spChg chg="add mod">
          <ac:chgData name="Koen Luyten" userId="fede3025-e572-4ed4-839e-70f92b9e4daf" providerId="ADAL" clId="{091103C1-81E9-418C-A964-347B60DDD5C9}" dt="2024-03-21T15:59:02.055" v="2307" actId="1076"/>
          <ac:spMkLst>
            <pc:docMk/>
            <pc:sldMk cId="3539574033" sldId="316"/>
            <ac:spMk id="9" creationId="{65EAA4B1-9E71-4666-C91D-CA020DB95770}"/>
          </ac:spMkLst>
        </pc:spChg>
        <pc:spChg chg="add mod">
          <ac:chgData name="Koen Luyten" userId="fede3025-e572-4ed4-839e-70f92b9e4daf" providerId="ADAL" clId="{091103C1-81E9-418C-A964-347B60DDD5C9}" dt="2024-03-21T15:59:32.251" v="2314" actId="688"/>
          <ac:spMkLst>
            <pc:docMk/>
            <pc:sldMk cId="3539574033" sldId="316"/>
            <ac:spMk id="10" creationId="{9B9E50EF-8003-E6B0-FF1F-03B0316660A8}"/>
          </ac:spMkLst>
        </pc:spChg>
        <pc:picChg chg="add mod">
          <ac:chgData name="Koen Luyten" userId="fede3025-e572-4ed4-839e-70f92b9e4daf" providerId="ADAL" clId="{091103C1-81E9-418C-A964-347B60DDD5C9}" dt="2024-03-21T15:57:51.519" v="2297" actId="1076"/>
          <ac:picMkLst>
            <pc:docMk/>
            <pc:sldMk cId="3539574033" sldId="316"/>
            <ac:picMk id="6" creationId="{78555794-58C9-17F5-F209-73152BFF27AC}"/>
          </ac:picMkLst>
        </pc:picChg>
        <pc:picChg chg="add mod">
          <ac:chgData name="Koen Luyten" userId="fede3025-e572-4ed4-839e-70f92b9e4daf" providerId="ADAL" clId="{091103C1-81E9-418C-A964-347B60DDD5C9}" dt="2024-03-21T15:57:55.897" v="2299" actId="14100"/>
          <ac:picMkLst>
            <pc:docMk/>
            <pc:sldMk cId="3539574033" sldId="316"/>
            <ac:picMk id="8" creationId="{D90A8E5D-3FD8-2110-E581-1CBB7CBE0676}"/>
          </ac:picMkLst>
        </pc:picChg>
        <pc:picChg chg="add del mod">
          <ac:chgData name="Koen Luyten" userId="fede3025-e572-4ed4-839e-70f92b9e4daf" providerId="ADAL" clId="{091103C1-81E9-418C-A964-347B60DDD5C9}" dt="2024-03-22T13:14:57.174" v="6692" actId="22"/>
          <ac:picMkLst>
            <pc:docMk/>
            <pc:sldMk cId="3539574033" sldId="316"/>
            <ac:picMk id="12" creationId="{DC6B4B61-3819-5977-CDED-4127E50524BB}"/>
          </ac:picMkLst>
        </pc:picChg>
      </pc:sldChg>
      <pc:sldChg chg="modSp new mod">
        <pc:chgData name="Koen Luyten" userId="fede3025-e572-4ed4-839e-70f92b9e4daf" providerId="ADAL" clId="{091103C1-81E9-418C-A964-347B60DDD5C9}" dt="2024-04-11T19:36:49.937" v="10322" actId="20577"/>
        <pc:sldMkLst>
          <pc:docMk/>
          <pc:sldMk cId="3840939908" sldId="317"/>
        </pc:sldMkLst>
        <pc:spChg chg="mod">
          <ac:chgData name="Koen Luyten" userId="fede3025-e572-4ed4-839e-70f92b9e4daf" providerId="ADAL" clId="{091103C1-81E9-418C-A964-347B60DDD5C9}" dt="2024-03-21T16:01:26.664" v="2375" actId="20577"/>
          <ac:spMkLst>
            <pc:docMk/>
            <pc:sldMk cId="3840939908" sldId="317"/>
            <ac:spMk id="2" creationId="{21CE442B-4C3C-F590-628F-6A40B8DFCC9E}"/>
          </ac:spMkLst>
        </pc:spChg>
        <pc:spChg chg="mod">
          <ac:chgData name="Koen Luyten" userId="fede3025-e572-4ed4-839e-70f92b9e4daf" providerId="ADAL" clId="{091103C1-81E9-418C-A964-347B60DDD5C9}" dt="2024-04-11T19:36:49.937" v="10322" actId="20577"/>
          <ac:spMkLst>
            <pc:docMk/>
            <pc:sldMk cId="3840939908" sldId="317"/>
            <ac:spMk id="4" creationId="{DE19A7E0-1187-4C51-26F4-E86EAD281258}"/>
          </ac:spMkLst>
        </pc:spChg>
      </pc:sldChg>
      <pc:sldChg chg="modSp new mod">
        <pc:chgData name="Koen Luyten" userId="fede3025-e572-4ed4-839e-70f92b9e4daf" providerId="ADAL" clId="{091103C1-81E9-418C-A964-347B60DDD5C9}" dt="2024-03-22T10:07:22.303" v="3237" actId="313"/>
        <pc:sldMkLst>
          <pc:docMk/>
          <pc:sldMk cId="806275466" sldId="318"/>
        </pc:sldMkLst>
        <pc:spChg chg="mod">
          <ac:chgData name="Koen Luyten" userId="fede3025-e572-4ed4-839e-70f92b9e4daf" providerId="ADAL" clId="{091103C1-81E9-418C-A964-347B60DDD5C9}" dt="2024-03-21T16:07:44.908" v="2604" actId="20577"/>
          <ac:spMkLst>
            <pc:docMk/>
            <pc:sldMk cId="806275466" sldId="318"/>
            <ac:spMk id="2" creationId="{FC79A271-8A2E-37AA-DBA1-8659A99EEA2E}"/>
          </ac:spMkLst>
        </pc:spChg>
        <pc:spChg chg="mod">
          <ac:chgData name="Koen Luyten" userId="fede3025-e572-4ed4-839e-70f92b9e4daf" providerId="ADAL" clId="{091103C1-81E9-418C-A964-347B60DDD5C9}" dt="2024-03-22T10:07:22.303" v="3237" actId="313"/>
          <ac:spMkLst>
            <pc:docMk/>
            <pc:sldMk cId="806275466" sldId="318"/>
            <ac:spMk id="4" creationId="{24B8DEE4-1158-371F-2B83-3A218275535F}"/>
          </ac:spMkLst>
        </pc:spChg>
      </pc:sldChg>
      <pc:sldChg chg="modSp new mod">
        <pc:chgData name="Koen Luyten" userId="fede3025-e572-4ed4-839e-70f92b9e4daf" providerId="ADAL" clId="{091103C1-81E9-418C-A964-347B60DDD5C9}" dt="2024-03-22T16:05:17.549" v="7375" actId="20577"/>
        <pc:sldMkLst>
          <pc:docMk/>
          <pc:sldMk cId="1105909717" sldId="319"/>
        </pc:sldMkLst>
        <pc:spChg chg="mod">
          <ac:chgData name="Koen Luyten" userId="fede3025-e572-4ed4-839e-70f92b9e4daf" providerId="ADAL" clId="{091103C1-81E9-418C-A964-347B60DDD5C9}" dt="2024-03-21T16:09:06.983" v="2698" actId="20577"/>
          <ac:spMkLst>
            <pc:docMk/>
            <pc:sldMk cId="1105909717" sldId="319"/>
            <ac:spMk id="2" creationId="{F573C92D-545A-0C79-E6EC-47FA60354183}"/>
          </ac:spMkLst>
        </pc:spChg>
        <pc:spChg chg="mod">
          <ac:chgData name="Koen Luyten" userId="fede3025-e572-4ed4-839e-70f92b9e4daf" providerId="ADAL" clId="{091103C1-81E9-418C-A964-347B60DDD5C9}" dt="2024-03-22T16:05:17.549" v="7375" actId="20577"/>
          <ac:spMkLst>
            <pc:docMk/>
            <pc:sldMk cId="1105909717" sldId="319"/>
            <ac:spMk id="4" creationId="{055A14DF-7E0F-80F4-A708-C3C2A4BB152C}"/>
          </ac:spMkLst>
        </pc:spChg>
      </pc:sldChg>
      <pc:sldChg chg="modSp new mod">
        <pc:chgData name="Koen Luyten" userId="fede3025-e572-4ed4-839e-70f92b9e4daf" providerId="ADAL" clId="{091103C1-81E9-418C-A964-347B60DDD5C9}" dt="2024-04-11T20:40:08.313" v="10341" actId="20577"/>
        <pc:sldMkLst>
          <pc:docMk/>
          <pc:sldMk cId="773649933" sldId="320"/>
        </pc:sldMkLst>
        <pc:spChg chg="mod">
          <ac:chgData name="Koen Luyten" userId="fede3025-e572-4ed4-839e-70f92b9e4daf" providerId="ADAL" clId="{091103C1-81E9-418C-A964-347B60DDD5C9}" dt="2024-03-21T16:10:33.996" v="2790" actId="20577"/>
          <ac:spMkLst>
            <pc:docMk/>
            <pc:sldMk cId="773649933" sldId="320"/>
            <ac:spMk id="2" creationId="{8BAEF134-FE8D-1049-A551-AE6D2AA101E4}"/>
          </ac:spMkLst>
        </pc:spChg>
        <pc:spChg chg="mod">
          <ac:chgData name="Koen Luyten" userId="fede3025-e572-4ed4-839e-70f92b9e4daf" providerId="ADAL" clId="{091103C1-81E9-418C-A964-347B60DDD5C9}" dt="2024-04-11T20:40:08.313" v="10341" actId="20577"/>
          <ac:spMkLst>
            <pc:docMk/>
            <pc:sldMk cId="773649933" sldId="320"/>
            <ac:spMk id="4" creationId="{A4535BF8-CDAF-0ED4-1EC8-A2485D5FD62F}"/>
          </ac:spMkLst>
        </pc:spChg>
      </pc:sldChg>
      <pc:sldChg chg="modSp new del mod">
        <pc:chgData name="Koen Luyten" userId="fede3025-e572-4ed4-839e-70f92b9e4daf" providerId="ADAL" clId="{091103C1-81E9-418C-A964-347B60DDD5C9}" dt="2024-03-22T16:05:00.667" v="7337" actId="47"/>
        <pc:sldMkLst>
          <pc:docMk/>
          <pc:sldMk cId="3248042674" sldId="321"/>
        </pc:sldMkLst>
        <pc:spChg chg="mod">
          <ac:chgData name="Koen Luyten" userId="fede3025-e572-4ed4-839e-70f92b9e4daf" providerId="ADAL" clId="{091103C1-81E9-418C-A964-347B60DDD5C9}" dt="2024-03-21T16:10:53.099" v="2812" actId="20577"/>
          <ac:spMkLst>
            <pc:docMk/>
            <pc:sldMk cId="3248042674" sldId="321"/>
            <ac:spMk id="2" creationId="{8A0BCF98-93CD-DAAE-6E9D-C77BA562DC6A}"/>
          </ac:spMkLst>
        </pc:spChg>
        <pc:spChg chg="mod">
          <ac:chgData name="Koen Luyten" userId="fede3025-e572-4ed4-839e-70f92b9e4daf" providerId="ADAL" clId="{091103C1-81E9-418C-A964-347B60DDD5C9}" dt="2024-03-21T16:11:42.564" v="2893" actId="20577"/>
          <ac:spMkLst>
            <pc:docMk/>
            <pc:sldMk cId="3248042674" sldId="321"/>
            <ac:spMk id="4" creationId="{707F0D04-BF60-9A16-BBC7-3DB4E48A3104}"/>
          </ac:spMkLst>
        </pc:spChg>
      </pc:sldChg>
      <pc:sldChg chg="modSp new mod">
        <pc:chgData name="Koen Luyten" userId="fede3025-e572-4ed4-839e-70f92b9e4daf" providerId="ADAL" clId="{091103C1-81E9-418C-A964-347B60DDD5C9}" dt="2024-04-11T20:43:26.016" v="10380" actId="20577"/>
        <pc:sldMkLst>
          <pc:docMk/>
          <pc:sldMk cId="3929773006" sldId="322"/>
        </pc:sldMkLst>
        <pc:spChg chg="mod">
          <ac:chgData name="Koen Luyten" userId="fede3025-e572-4ed4-839e-70f92b9e4daf" providerId="ADAL" clId="{091103C1-81E9-418C-A964-347B60DDD5C9}" dt="2024-03-21T16:12:40.523" v="2922" actId="20577"/>
          <ac:spMkLst>
            <pc:docMk/>
            <pc:sldMk cId="3929773006" sldId="322"/>
            <ac:spMk id="2" creationId="{B090E941-81FC-8EBC-9050-D4E329EEC4A3}"/>
          </ac:spMkLst>
        </pc:spChg>
        <pc:spChg chg="mod">
          <ac:chgData name="Koen Luyten" userId="fede3025-e572-4ed4-839e-70f92b9e4daf" providerId="ADAL" clId="{091103C1-81E9-418C-A964-347B60DDD5C9}" dt="2024-04-11T20:43:26.016" v="10380" actId="20577"/>
          <ac:spMkLst>
            <pc:docMk/>
            <pc:sldMk cId="3929773006" sldId="322"/>
            <ac:spMk id="4" creationId="{3ED433D2-98EB-1E34-5318-5AA13FCB0387}"/>
          </ac:spMkLst>
        </pc:spChg>
      </pc:sldChg>
      <pc:sldChg chg="addSp delSp modSp new mod modAnim modNotesTx">
        <pc:chgData name="Koen Luyten" userId="fede3025-e572-4ed4-839e-70f92b9e4daf" providerId="ADAL" clId="{091103C1-81E9-418C-A964-347B60DDD5C9}" dt="2024-03-22T11:11:18.211" v="4734" actId="20577"/>
        <pc:sldMkLst>
          <pc:docMk/>
          <pc:sldMk cId="3261608701" sldId="323"/>
        </pc:sldMkLst>
        <pc:spChg chg="mod">
          <ac:chgData name="Koen Luyten" userId="fede3025-e572-4ed4-839e-70f92b9e4daf" providerId="ADAL" clId="{091103C1-81E9-418C-A964-347B60DDD5C9}" dt="2024-03-22T11:11:18.211" v="4734" actId="20577"/>
          <ac:spMkLst>
            <pc:docMk/>
            <pc:sldMk cId="3261608701" sldId="323"/>
            <ac:spMk id="2" creationId="{84F38C91-E20F-A225-D79E-5C31B7DBC180}"/>
          </ac:spMkLst>
        </pc:spChg>
        <pc:spChg chg="del">
          <ac:chgData name="Koen Luyten" userId="fede3025-e572-4ed4-839e-70f92b9e4daf" providerId="ADAL" clId="{091103C1-81E9-418C-A964-347B60DDD5C9}" dt="2024-03-22T10:03:10.023" v="3204" actId="478"/>
          <ac:spMkLst>
            <pc:docMk/>
            <pc:sldMk cId="3261608701" sldId="323"/>
            <ac:spMk id="4" creationId="{528348AB-9969-7111-3117-C81DD31EB176}"/>
          </ac:spMkLst>
        </pc:spChg>
        <pc:spChg chg="add mod">
          <ac:chgData name="Koen Luyten" userId="fede3025-e572-4ed4-839e-70f92b9e4daf" providerId="ADAL" clId="{091103C1-81E9-418C-A964-347B60DDD5C9}" dt="2024-03-22T10:00:55.970" v="3168" actId="1076"/>
          <ac:spMkLst>
            <pc:docMk/>
            <pc:sldMk cId="3261608701" sldId="323"/>
            <ac:spMk id="15" creationId="{9699C2CC-C9A0-D93A-73FA-EF4875437818}"/>
          </ac:spMkLst>
        </pc:spChg>
        <pc:spChg chg="add mod">
          <ac:chgData name="Koen Luyten" userId="fede3025-e572-4ed4-839e-70f92b9e4daf" providerId="ADAL" clId="{091103C1-81E9-418C-A964-347B60DDD5C9}" dt="2024-03-22T10:01:07.956" v="3170" actId="1076"/>
          <ac:spMkLst>
            <pc:docMk/>
            <pc:sldMk cId="3261608701" sldId="323"/>
            <ac:spMk id="16" creationId="{6C792087-4859-E5D2-E3BE-51B3F7D6383B}"/>
          </ac:spMkLst>
        </pc:spChg>
        <pc:spChg chg="add mod">
          <ac:chgData name="Koen Luyten" userId="fede3025-e572-4ed4-839e-70f92b9e4daf" providerId="ADAL" clId="{091103C1-81E9-418C-A964-347B60DDD5C9}" dt="2024-03-22T10:01:35.282" v="3172" actId="1076"/>
          <ac:spMkLst>
            <pc:docMk/>
            <pc:sldMk cId="3261608701" sldId="323"/>
            <ac:spMk id="17" creationId="{BEC41BD1-8528-3749-4801-482A7A4601A9}"/>
          </ac:spMkLst>
        </pc:spChg>
        <pc:spChg chg="add mod">
          <ac:chgData name="Koen Luyten" userId="fede3025-e572-4ed4-839e-70f92b9e4daf" providerId="ADAL" clId="{091103C1-81E9-418C-A964-347B60DDD5C9}" dt="2024-03-22T10:01:46.825" v="3174" actId="1076"/>
          <ac:spMkLst>
            <pc:docMk/>
            <pc:sldMk cId="3261608701" sldId="323"/>
            <ac:spMk id="18" creationId="{F7374011-8E1C-24A9-2E4F-BB40AD2E8637}"/>
          </ac:spMkLst>
        </pc:spChg>
        <pc:spChg chg="add mod">
          <ac:chgData name="Koen Luyten" userId="fede3025-e572-4ed4-839e-70f92b9e4daf" providerId="ADAL" clId="{091103C1-81E9-418C-A964-347B60DDD5C9}" dt="2024-03-22T10:01:57.765" v="3177" actId="1076"/>
          <ac:spMkLst>
            <pc:docMk/>
            <pc:sldMk cId="3261608701" sldId="323"/>
            <ac:spMk id="19" creationId="{32C9798D-A1D1-DA91-A60D-A790581E042C}"/>
          </ac:spMkLst>
        </pc:spChg>
        <pc:picChg chg="add del mod">
          <ac:chgData name="Koen Luyten" userId="fede3025-e572-4ed4-839e-70f92b9e4daf" providerId="ADAL" clId="{091103C1-81E9-418C-A964-347B60DDD5C9}" dt="2024-03-22T09:57:28.139" v="3152" actId="478"/>
          <ac:picMkLst>
            <pc:docMk/>
            <pc:sldMk cId="3261608701" sldId="323"/>
            <ac:picMk id="6" creationId="{60C4F88A-D899-1419-4ADE-77607A3A4BF3}"/>
          </ac:picMkLst>
        </pc:picChg>
        <pc:picChg chg="add del">
          <ac:chgData name="Koen Luyten" userId="fede3025-e572-4ed4-839e-70f92b9e4daf" providerId="ADAL" clId="{091103C1-81E9-418C-A964-347B60DDD5C9}" dt="2024-03-22T09:57:37.699" v="3154" actId="22"/>
          <ac:picMkLst>
            <pc:docMk/>
            <pc:sldMk cId="3261608701" sldId="323"/>
            <ac:picMk id="8" creationId="{11959038-3F38-BCF7-9D5F-646AC86800CC}"/>
          </ac:picMkLst>
        </pc:picChg>
        <pc:picChg chg="add del">
          <ac:chgData name="Koen Luyten" userId="fede3025-e572-4ed4-839e-70f92b9e4daf" providerId="ADAL" clId="{091103C1-81E9-418C-A964-347B60DDD5C9}" dt="2024-03-22T09:57:53.360" v="3156" actId="22"/>
          <ac:picMkLst>
            <pc:docMk/>
            <pc:sldMk cId="3261608701" sldId="323"/>
            <ac:picMk id="10" creationId="{A18B4837-2DF4-CB00-7B7C-118EAD6BA8AB}"/>
          </ac:picMkLst>
        </pc:picChg>
        <pc:picChg chg="add mod">
          <ac:chgData name="Koen Luyten" userId="fede3025-e572-4ed4-839e-70f92b9e4daf" providerId="ADAL" clId="{091103C1-81E9-418C-A964-347B60DDD5C9}" dt="2024-03-22T09:58:17.520" v="3159" actId="1076"/>
          <ac:picMkLst>
            <pc:docMk/>
            <pc:sldMk cId="3261608701" sldId="323"/>
            <ac:picMk id="12" creationId="{751B4748-9605-475B-537A-35E3D2E4538F}"/>
          </ac:picMkLst>
        </pc:picChg>
        <pc:picChg chg="add mod ord">
          <ac:chgData name="Koen Luyten" userId="fede3025-e572-4ed4-839e-70f92b9e4daf" providerId="ADAL" clId="{091103C1-81E9-418C-A964-347B60DDD5C9}" dt="2024-03-22T10:03:00.350" v="3203" actId="167"/>
          <ac:picMkLst>
            <pc:docMk/>
            <pc:sldMk cId="3261608701" sldId="323"/>
            <ac:picMk id="14" creationId="{90621E46-E6E4-6272-3437-4E00927AED4A}"/>
          </ac:picMkLst>
        </pc:picChg>
      </pc:sldChg>
      <pc:sldChg chg="addSp delSp modSp new mod">
        <pc:chgData name="Koen Luyten" userId="fede3025-e572-4ed4-839e-70f92b9e4daf" providerId="ADAL" clId="{091103C1-81E9-418C-A964-347B60DDD5C9}" dt="2024-03-22T11:11:23.065" v="4735" actId="20577"/>
        <pc:sldMkLst>
          <pc:docMk/>
          <pc:sldMk cId="1010071595" sldId="324"/>
        </pc:sldMkLst>
        <pc:spChg chg="mod">
          <ac:chgData name="Koen Luyten" userId="fede3025-e572-4ed4-839e-70f92b9e4daf" providerId="ADAL" clId="{091103C1-81E9-418C-A964-347B60DDD5C9}" dt="2024-03-22T11:11:23.065" v="4735" actId="20577"/>
          <ac:spMkLst>
            <pc:docMk/>
            <pc:sldMk cId="1010071595" sldId="324"/>
            <ac:spMk id="2" creationId="{9D0ED7B1-EF2C-AD4A-3CE0-7CFB50D2232B}"/>
          </ac:spMkLst>
        </pc:spChg>
        <pc:spChg chg="mod">
          <ac:chgData name="Koen Luyten" userId="fede3025-e572-4ed4-839e-70f92b9e4daf" providerId="ADAL" clId="{091103C1-81E9-418C-A964-347B60DDD5C9}" dt="2024-03-22T10:48:43.449" v="4050" actId="20577"/>
          <ac:spMkLst>
            <pc:docMk/>
            <pc:sldMk cId="1010071595" sldId="324"/>
            <ac:spMk id="4" creationId="{DE7A287B-614D-1776-72EB-5BF7230A7A60}"/>
          </ac:spMkLst>
        </pc:spChg>
        <pc:picChg chg="add del mod">
          <ac:chgData name="Koen Luyten" userId="fede3025-e572-4ed4-839e-70f92b9e4daf" providerId="ADAL" clId="{091103C1-81E9-418C-A964-347B60DDD5C9}" dt="2024-03-22T10:48:09.289" v="4044" actId="478"/>
          <ac:picMkLst>
            <pc:docMk/>
            <pc:sldMk cId="1010071595" sldId="324"/>
            <ac:picMk id="6" creationId="{493605BC-9E25-7DA6-A889-D5B03A1E927B}"/>
          </ac:picMkLst>
        </pc:picChg>
        <pc:picChg chg="add mod">
          <ac:chgData name="Koen Luyten" userId="fede3025-e572-4ed4-839e-70f92b9e4daf" providerId="ADAL" clId="{091103C1-81E9-418C-A964-347B60DDD5C9}" dt="2024-03-22T10:50:25.091" v="4068" actId="1076"/>
          <ac:picMkLst>
            <pc:docMk/>
            <pc:sldMk cId="1010071595" sldId="324"/>
            <ac:picMk id="8" creationId="{8D1A8ADB-376F-3ACC-DDD5-62D7FA2414B6}"/>
          </ac:picMkLst>
        </pc:picChg>
        <pc:picChg chg="add mod">
          <ac:chgData name="Koen Luyten" userId="fede3025-e572-4ed4-839e-70f92b9e4daf" providerId="ADAL" clId="{091103C1-81E9-418C-A964-347B60DDD5C9}" dt="2024-03-22T10:50:17.751" v="4067" actId="1076"/>
          <ac:picMkLst>
            <pc:docMk/>
            <pc:sldMk cId="1010071595" sldId="324"/>
            <ac:picMk id="10" creationId="{87C1610F-0DF6-D31C-DE62-0BFDC67426C6}"/>
          </ac:picMkLst>
        </pc:picChg>
        <pc:picChg chg="add mod">
          <ac:chgData name="Koen Luyten" userId="fede3025-e572-4ed4-839e-70f92b9e4daf" providerId="ADAL" clId="{091103C1-81E9-418C-A964-347B60DDD5C9}" dt="2024-03-22T10:50:11.776" v="4066" actId="1076"/>
          <ac:picMkLst>
            <pc:docMk/>
            <pc:sldMk cId="1010071595" sldId="324"/>
            <ac:picMk id="12" creationId="{74D7F041-C08F-AE78-716F-B80D2A4CB963}"/>
          </ac:picMkLst>
        </pc:picChg>
      </pc:sldChg>
      <pc:sldChg chg="addSp modSp add mod modAnim modNotesTx">
        <pc:chgData name="Koen Luyten" userId="fede3025-e572-4ed4-839e-70f92b9e4daf" providerId="ADAL" clId="{091103C1-81E9-418C-A964-347B60DDD5C9}" dt="2024-03-26T14:10:56.039" v="9802" actId="20577"/>
        <pc:sldMkLst>
          <pc:docMk/>
          <pc:sldMk cId="1186539444" sldId="325"/>
        </pc:sldMkLst>
        <pc:spChg chg="mod">
          <ac:chgData name="Koen Luyten" userId="fede3025-e572-4ed4-839e-70f92b9e4daf" providerId="ADAL" clId="{091103C1-81E9-418C-A964-347B60DDD5C9}" dt="2024-03-22T11:11:38.283" v="4737" actId="20577"/>
          <ac:spMkLst>
            <pc:docMk/>
            <pc:sldMk cId="1186539444" sldId="325"/>
            <ac:spMk id="2" creationId="{9D0ED7B1-EF2C-AD4A-3CE0-7CFB50D2232B}"/>
          </ac:spMkLst>
        </pc:spChg>
        <pc:spChg chg="mod">
          <ac:chgData name="Koen Luyten" userId="fede3025-e572-4ed4-839e-70f92b9e4daf" providerId="ADAL" clId="{091103C1-81E9-418C-A964-347B60DDD5C9}" dt="2024-03-22T11:12:11.292" v="4765" actId="20577"/>
          <ac:spMkLst>
            <pc:docMk/>
            <pc:sldMk cId="1186539444" sldId="325"/>
            <ac:spMk id="4" creationId="{DE7A287B-614D-1776-72EB-5BF7230A7A60}"/>
          </ac:spMkLst>
        </pc:spChg>
        <pc:spChg chg="add mod">
          <ac:chgData name="Koen Luyten" userId="fede3025-e572-4ed4-839e-70f92b9e4daf" providerId="ADAL" clId="{091103C1-81E9-418C-A964-347B60DDD5C9}" dt="2024-03-22T11:14:24.039" v="4772" actId="1076"/>
          <ac:spMkLst>
            <pc:docMk/>
            <pc:sldMk cId="1186539444" sldId="325"/>
            <ac:spMk id="7" creationId="{56F28269-5CB5-470B-2F90-D8E37352FE37}"/>
          </ac:spMkLst>
        </pc:spChg>
        <pc:picChg chg="add mod">
          <ac:chgData name="Koen Luyten" userId="fede3025-e572-4ed4-839e-70f92b9e4daf" providerId="ADAL" clId="{091103C1-81E9-418C-A964-347B60DDD5C9}" dt="2024-03-22T11:14:14.157" v="4771" actId="1076"/>
          <ac:picMkLst>
            <pc:docMk/>
            <pc:sldMk cId="1186539444" sldId="325"/>
            <ac:picMk id="6" creationId="{8A5E2651-6989-7D39-D655-34CA9EDBD6EA}"/>
          </ac:picMkLst>
        </pc:picChg>
      </pc:sldChg>
      <pc:sldChg chg="addSp delSp modSp new mod modAnim">
        <pc:chgData name="Koen Luyten" userId="fede3025-e572-4ed4-839e-70f92b9e4daf" providerId="ADAL" clId="{091103C1-81E9-418C-A964-347B60DDD5C9}" dt="2024-03-22T11:11:31.409" v="4736" actId="20577"/>
        <pc:sldMkLst>
          <pc:docMk/>
          <pc:sldMk cId="2561592231" sldId="326"/>
        </pc:sldMkLst>
        <pc:spChg chg="mod">
          <ac:chgData name="Koen Luyten" userId="fede3025-e572-4ed4-839e-70f92b9e4daf" providerId="ADAL" clId="{091103C1-81E9-418C-A964-347B60DDD5C9}" dt="2024-03-22T11:11:31.409" v="4736" actId="20577"/>
          <ac:spMkLst>
            <pc:docMk/>
            <pc:sldMk cId="2561592231" sldId="326"/>
            <ac:spMk id="2" creationId="{B366312D-D20D-7C54-100A-C39BBB93F22D}"/>
          </ac:spMkLst>
        </pc:spChg>
        <pc:spChg chg="mod">
          <ac:chgData name="Koen Luyten" userId="fede3025-e572-4ed4-839e-70f92b9e4daf" providerId="ADAL" clId="{091103C1-81E9-418C-A964-347B60DDD5C9}" dt="2024-03-22T11:06:31.331" v="4494" actId="20577"/>
          <ac:spMkLst>
            <pc:docMk/>
            <pc:sldMk cId="2561592231" sldId="326"/>
            <ac:spMk id="4" creationId="{FF2C2A4B-F390-CA3F-816C-82B2309630DF}"/>
          </ac:spMkLst>
        </pc:spChg>
        <pc:spChg chg="add del mod">
          <ac:chgData name="Koen Luyten" userId="fede3025-e572-4ed4-839e-70f92b9e4daf" providerId="ADAL" clId="{091103C1-81E9-418C-A964-347B60DDD5C9}" dt="2024-03-22T10:54:49.563" v="4167" actId="478"/>
          <ac:spMkLst>
            <pc:docMk/>
            <pc:sldMk cId="2561592231" sldId="326"/>
            <ac:spMk id="9" creationId="{BBE8D941-EC5A-5CB3-F105-B96B07A27575}"/>
          </ac:spMkLst>
        </pc:spChg>
        <pc:spChg chg="add mod">
          <ac:chgData name="Koen Luyten" userId="fede3025-e572-4ed4-839e-70f92b9e4daf" providerId="ADAL" clId="{091103C1-81E9-418C-A964-347B60DDD5C9}" dt="2024-03-22T11:02:26.132" v="4386" actId="1076"/>
          <ac:spMkLst>
            <pc:docMk/>
            <pc:sldMk cId="2561592231" sldId="326"/>
            <ac:spMk id="12" creationId="{FB8ACF9C-71EF-B57C-2F10-0126579D30F2}"/>
          </ac:spMkLst>
        </pc:spChg>
        <pc:spChg chg="add mod">
          <ac:chgData name="Koen Luyten" userId="fede3025-e572-4ed4-839e-70f92b9e4daf" providerId="ADAL" clId="{091103C1-81E9-418C-A964-347B60DDD5C9}" dt="2024-03-22T11:02:26.132" v="4386" actId="1076"/>
          <ac:spMkLst>
            <pc:docMk/>
            <pc:sldMk cId="2561592231" sldId="326"/>
            <ac:spMk id="13" creationId="{7A7EA105-0203-4A2A-F225-FD4F1F9D472E}"/>
          </ac:spMkLst>
        </pc:spChg>
        <pc:picChg chg="add del mod">
          <ac:chgData name="Koen Luyten" userId="fede3025-e572-4ed4-839e-70f92b9e4daf" providerId="ADAL" clId="{091103C1-81E9-418C-A964-347B60DDD5C9}" dt="2024-03-22T10:53:49.263" v="4157" actId="478"/>
          <ac:picMkLst>
            <pc:docMk/>
            <pc:sldMk cId="2561592231" sldId="326"/>
            <ac:picMk id="6" creationId="{44C0D6C9-7923-8AF9-5089-59C9A36AEF32}"/>
          </ac:picMkLst>
        </pc:picChg>
        <pc:picChg chg="add mod">
          <ac:chgData name="Koen Luyten" userId="fede3025-e572-4ed4-839e-70f92b9e4daf" providerId="ADAL" clId="{091103C1-81E9-418C-A964-347B60DDD5C9}" dt="2024-03-22T11:02:26.132" v="4386" actId="1076"/>
          <ac:picMkLst>
            <pc:docMk/>
            <pc:sldMk cId="2561592231" sldId="326"/>
            <ac:picMk id="8" creationId="{801E77E4-2A08-C519-D024-4DEDF0ECFEA5}"/>
          </ac:picMkLst>
        </pc:picChg>
        <pc:picChg chg="add del">
          <ac:chgData name="Koen Luyten" userId="fede3025-e572-4ed4-839e-70f92b9e4daf" providerId="ADAL" clId="{091103C1-81E9-418C-A964-347B60DDD5C9}" dt="2024-03-22T11:00:25.423" v="4380" actId="22"/>
          <ac:picMkLst>
            <pc:docMk/>
            <pc:sldMk cId="2561592231" sldId="326"/>
            <ac:picMk id="15" creationId="{B0BA9C4A-16F6-7720-A5B2-920A5134B3D0}"/>
          </ac:picMkLst>
        </pc:picChg>
        <pc:picChg chg="add mod">
          <ac:chgData name="Koen Luyten" userId="fede3025-e572-4ed4-839e-70f92b9e4daf" providerId="ADAL" clId="{091103C1-81E9-418C-A964-347B60DDD5C9}" dt="2024-03-22T11:02:42.342" v="4391" actId="1076"/>
          <ac:picMkLst>
            <pc:docMk/>
            <pc:sldMk cId="2561592231" sldId="326"/>
            <ac:picMk id="17" creationId="{DA0F16D6-AF73-4171-A10A-F2AEFDD29E44}"/>
          </ac:picMkLst>
        </pc:picChg>
        <pc:picChg chg="add mod">
          <ac:chgData name="Koen Luyten" userId="fede3025-e572-4ed4-839e-70f92b9e4daf" providerId="ADAL" clId="{091103C1-81E9-418C-A964-347B60DDD5C9}" dt="2024-03-22T11:02:46.613" v="4392" actId="1076"/>
          <ac:picMkLst>
            <pc:docMk/>
            <pc:sldMk cId="2561592231" sldId="326"/>
            <ac:picMk id="19" creationId="{B4FB8A38-A940-7431-7EF3-0C9BB30C624B}"/>
          </ac:picMkLst>
        </pc:picChg>
        <pc:cxnChg chg="add del mod">
          <ac:chgData name="Koen Luyten" userId="fede3025-e572-4ed4-839e-70f92b9e4daf" providerId="ADAL" clId="{091103C1-81E9-418C-A964-347B60DDD5C9}" dt="2024-03-22T10:55:46.368" v="4172" actId="478"/>
          <ac:cxnSpMkLst>
            <pc:docMk/>
            <pc:sldMk cId="2561592231" sldId="326"/>
            <ac:cxnSpMk id="11" creationId="{BE31263B-EFE0-F89D-9901-577546333C69}"/>
          </ac:cxnSpMkLst>
        </pc:cxnChg>
      </pc:sldChg>
      <pc:sldChg chg="new del">
        <pc:chgData name="Koen Luyten" userId="fede3025-e572-4ed4-839e-70f92b9e4daf" providerId="ADAL" clId="{091103C1-81E9-418C-A964-347B60DDD5C9}" dt="2024-03-22T11:09:05.408" v="4538" actId="680"/>
        <pc:sldMkLst>
          <pc:docMk/>
          <pc:sldMk cId="1721492683" sldId="327"/>
        </pc:sldMkLst>
      </pc:sldChg>
      <pc:sldChg chg="addSp delSp modSp new mod modAnim modNotesTx">
        <pc:chgData name="Koen Luyten" userId="fede3025-e572-4ed4-839e-70f92b9e4daf" providerId="ADAL" clId="{091103C1-81E9-418C-A964-347B60DDD5C9}" dt="2024-03-22T12:00:14.508" v="5233" actId="20577"/>
        <pc:sldMkLst>
          <pc:docMk/>
          <pc:sldMk cId="3828008732" sldId="327"/>
        </pc:sldMkLst>
        <pc:spChg chg="mod">
          <ac:chgData name="Koen Luyten" userId="fede3025-e572-4ed4-839e-70f92b9e4daf" providerId="ADAL" clId="{091103C1-81E9-418C-A964-347B60DDD5C9}" dt="2024-03-22T11:15:42.586" v="4793" actId="20577"/>
          <ac:spMkLst>
            <pc:docMk/>
            <pc:sldMk cId="3828008732" sldId="327"/>
            <ac:spMk id="2" creationId="{E6F5C67F-FFEE-8571-7599-18165D9D2F64}"/>
          </ac:spMkLst>
        </pc:spChg>
        <pc:spChg chg="mod">
          <ac:chgData name="Koen Luyten" userId="fede3025-e572-4ed4-839e-70f92b9e4daf" providerId="ADAL" clId="{091103C1-81E9-418C-A964-347B60DDD5C9}" dt="2024-03-22T11:59:51.549" v="5189" actId="6549"/>
          <ac:spMkLst>
            <pc:docMk/>
            <pc:sldMk cId="3828008732" sldId="327"/>
            <ac:spMk id="4" creationId="{D0B7EEFE-DA5E-94C9-2594-D25C1F04FAB6}"/>
          </ac:spMkLst>
        </pc:spChg>
        <pc:spChg chg="add del">
          <ac:chgData name="Koen Luyten" userId="fede3025-e572-4ed4-839e-70f92b9e4daf" providerId="ADAL" clId="{091103C1-81E9-418C-A964-347B60DDD5C9}" dt="2024-03-22T11:56:16.044" v="5154" actId="22"/>
          <ac:spMkLst>
            <pc:docMk/>
            <pc:sldMk cId="3828008732" sldId="327"/>
            <ac:spMk id="6" creationId="{85ABC0AB-380F-51AF-DAE5-8E08867701C5}"/>
          </ac:spMkLst>
        </pc:spChg>
        <pc:spChg chg="add del">
          <ac:chgData name="Koen Luyten" userId="fede3025-e572-4ed4-839e-70f92b9e4daf" providerId="ADAL" clId="{091103C1-81E9-418C-A964-347B60DDD5C9}" dt="2024-03-22T11:56:58.025" v="5159" actId="22"/>
          <ac:spMkLst>
            <pc:docMk/>
            <pc:sldMk cId="3828008732" sldId="327"/>
            <ac:spMk id="10" creationId="{C3C16892-9A9C-5B04-3A2A-EB8FB863365A}"/>
          </ac:spMkLst>
        </pc:spChg>
        <pc:spChg chg="add mod">
          <ac:chgData name="Koen Luyten" userId="fede3025-e572-4ed4-839e-70f92b9e4daf" providerId="ADAL" clId="{091103C1-81E9-418C-A964-347B60DDD5C9}" dt="2024-03-22T11:59:26.789" v="5179" actId="1076"/>
          <ac:spMkLst>
            <pc:docMk/>
            <pc:sldMk cId="3828008732" sldId="327"/>
            <ac:spMk id="15" creationId="{9116BF45-2B2A-12A6-21A3-DB0CC22E973E}"/>
          </ac:spMkLst>
        </pc:spChg>
        <pc:picChg chg="add mod">
          <ac:chgData name="Koen Luyten" userId="fede3025-e572-4ed4-839e-70f92b9e4daf" providerId="ADAL" clId="{091103C1-81E9-418C-A964-347B60DDD5C9}" dt="2024-03-22T11:59:05.932" v="5177" actId="1076"/>
          <ac:picMkLst>
            <pc:docMk/>
            <pc:sldMk cId="3828008732" sldId="327"/>
            <ac:picMk id="8" creationId="{F4A44809-96AA-B96D-FB3D-7C014436FB66}"/>
          </ac:picMkLst>
        </pc:picChg>
        <pc:picChg chg="add mod">
          <ac:chgData name="Koen Luyten" userId="fede3025-e572-4ed4-839e-70f92b9e4daf" providerId="ADAL" clId="{091103C1-81E9-418C-A964-347B60DDD5C9}" dt="2024-03-22T11:59:03.068" v="5176" actId="1076"/>
          <ac:picMkLst>
            <pc:docMk/>
            <pc:sldMk cId="3828008732" sldId="327"/>
            <ac:picMk id="12" creationId="{7EFC1717-6D7B-B036-D5CA-5BCBF1BF74E3}"/>
          </ac:picMkLst>
        </pc:picChg>
        <pc:picChg chg="add mod">
          <ac:chgData name="Koen Luyten" userId="fede3025-e572-4ed4-839e-70f92b9e4daf" providerId="ADAL" clId="{091103C1-81E9-418C-A964-347B60DDD5C9}" dt="2024-03-22T11:58:58.852" v="5175" actId="1076"/>
          <ac:picMkLst>
            <pc:docMk/>
            <pc:sldMk cId="3828008732" sldId="327"/>
            <ac:picMk id="14" creationId="{27763CF0-5FA2-8660-683D-105D1AE929F2}"/>
          </ac:picMkLst>
        </pc:picChg>
      </pc:sldChg>
      <pc:sldChg chg="modSp new add del mod">
        <pc:chgData name="Koen Luyten" userId="fede3025-e572-4ed4-839e-70f92b9e4daf" providerId="ADAL" clId="{091103C1-81E9-418C-A964-347B60DDD5C9}" dt="2024-03-22T11:10:07.231" v="4635" actId="47"/>
        <pc:sldMkLst>
          <pc:docMk/>
          <pc:sldMk cId="3867973141" sldId="327"/>
        </pc:sldMkLst>
        <pc:spChg chg="mod">
          <ac:chgData name="Koen Luyten" userId="fede3025-e572-4ed4-839e-70f92b9e4daf" providerId="ADAL" clId="{091103C1-81E9-418C-A964-347B60DDD5C9}" dt="2024-03-22T11:06:59.874" v="4497"/>
          <ac:spMkLst>
            <pc:docMk/>
            <pc:sldMk cId="3867973141" sldId="327"/>
            <ac:spMk id="2" creationId="{3A3DA98E-4622-1DEC-8038-FD5164E25494}"/>
          </ac:spMkLst>
        </pc:spChg>
        <pc:spChg chg="mod">
          <ac:chgData name="Koen Luyten" userId="fede3025-e572-4ed4-839e-70f92b9e4daf" providerId="ADAL" clId="{091103C1-81E9-418C-A964-347B60DDD5C9}" dt="2024-03-22T11:09:49.566" v="4634" actId="20577"/>
          <ac:spMkLst>
            <pc:docMk/>
            <pc:sldMk cId="3867973141" sldId="327"/>
            <ac:spMk id="4" creationId="{2B1E3E4B-3CFA-FCF9-922E-5A840427998B}"/>
          </ac:spMkLst>
        </pc:spChg>
      </pc:sldChg>
      <pc:sldChg chg="addSp delSp modSp new mod modAnim">
        <pc:chgData name="Koen Luyten" userId="fede3025-e572-4ed4-839e-70f92b9e4daf" providerId="ADAL" clId="{091103C1-81E9-418C-A964-347B60DDD5C9}" dt="2024-03-22T12:42:45.852" v="5790" actId="12"/>
        <pc:sldMkLst>
          <pc:docMk/>
          <pc:sldMk cId="988216083" sldId="328"/>
        </pc:sldMkLst>
        <pc:spChg chg="mod">
          <ac:chgData name="Koen Luyten" userId="fede3025-e572-4ed4-839e-70f92b9e4daf" providerId="ADAL" clId="{091103C1-81E9-418C-A964-347B60DDD5C9}" dt="2024-03-22T12:01:53.729" v="5258" actId="20577"/>
          <ac:spMkLst>
            <pc:docMk/>
            <pc:sldMk cId="988216083" sldId="328"/>
            <ac:spMk id="2" creationId="{D114EC0D-0906-8FA5-8574-964FB56BC67C}"/>
          </ac:spMkLst>
        </pc:spChg>
        <pc:spChg chg="mod">
          <ac:chgData name="Koen Luyten" userId="fede3025-e572-4ed4-839e-70f92b9e4daf" providerId="ADAL" clId="{091103C1-81E9-418C-A964-347B60DDD5C9}" dt="2024-03-22T12:42:45.852" v="5790" actId="12"/>
          <ac:spMkLst>
            <pc:docMk/>
            <pc:sldMk cId="988216083" sldId="328"/>
            <ac:spMk id="4" creationId="{2AC35046-5797-C936-2503-0E25A21DBB5F}"/>
          </ac:spMkLst>
        </pc:spChg>
        <pc:spChg chg="add del">
          <ac:chgData name="Koen Luyten" userId="fede3025-e572-4ed4-839e-70f92b9e4daf" providerId="ADAL" clId="{091103C1-81E9-418C-A964-347B60DDD5C9}" dt="2024-03-22T12:34:11.120" v="5653" actId="22"/>
          <ac:spMkLst>
            <pc:docMk/>
            <pc:sldMk cId="988216083" sldId="328"/>
            <ac:spMk id="6" creationId="{361286E1-CDCB-5EB6-D6EB-36E39908067A}"/>
          </ac:spMkLst>
        </pc:spChg>
        <pc:spChg chg="add del">
          <ac:chgData name="Koen Luyten" userId="fede3025-e572-4ed4-839e-70f92b9e4daf" providerId="ADAL" clId="{091103C1-81E9-418C-A964-347B60DDD5C9}" dt="2024-03-22T12:34:33.799" v="5655" actId="22"/>
          <ac:spMkLst>
            <pc:docMk/>
            <pc:sldMk cId="988216083" sldId="328"/>
            <ac:spMk id="8" creationId="{EED2136C-0229-70EF-CE66-27E0199F6ABA}"/>
          </ac:spMkLst>
        </pc:spChg>
        <pc:spChg chg="add mod">
          <ac:chgData name="Koen Luyten" userId="fede3025-e572-4ed4-839e-70f92b9e4daf" providerId="ADAL" clId="{091103C1-81E9-418C-A964-347B60DDD5C9}" dt="2024-03-22T12:38:35.220" v="5690" actId="1076"/>
          <ac:spMkLst>
            <pc:docMk/>
            <pc:sldMk cId="988216083" sldId="328"/>
            <ac:spMk id="15" creationId="{2C75A419-D9BD-F3D2-E603-997137ABF5EE}"/>
          </ac:spMkLst>
        </pc:spChg>
        <pc:spChg chg="add mod">
          <ac:chgData name="Koen Luyten" userId="fede3025-e572-4ed4-839e-70f92b9e4daf" providerId="ADAL" clId="{091103C1-81E9-418C-A964-347B60DDD5C9}" dt="2024-03-22T12:38:40.381" v="5692" actId="1076"/>
          <ac:spMkLst>
            <pc:docMk/>
            <pc:sldMk cId="988216083" sldId="328"/>
            <ac:spMk id="16" creationId="{8E80FC7E-DCF3-1765-DF6E-294CC1E86FA7}"/>
          </ac:spMkLst>
        </pc:spChg>
        <pc:spChg chg="add">
          <ac:chgData name="Koen Luyten" userId="fede3025-e572-4ed4-839e-70f92b9e4daf" providerId="ADAL" clId="{091103C1-81E9-418C-A964-347B60DDD5C9}" dt="2024-03-22T12:39:01.055" v="5693" actId="11529"/>
          <ac:spMkLst>
            <pc:docMk/>
            <pc:sldMk cId="988216083" sldId="328"/>
            <ac:spMk id="17" creationId="{69B8D226-0675-79B6-6BF3-5E3382049677}"/>
          </ac:spMkLst>
        </pc:spChg>
        <pc:spChg chg="add mod">
          <ac:chgData name="Koen Luyten" userId="fede3025-e572-4ed4-839e-70f92b9e4daf" providerId="ADAL" clId="{091103C1-81E9-418C-A964-347B60DDD5C9}" dt="2024-03-22T12:40:07.995" v="5724" actId="1076"/>
          <ac:spMkLst>
            <pc:docMk/>
            <pc:sldMk cId="988216083" sldId="328"/>
            <ac:spMk id="18" creationId="{69A7DD14-D8DB-8A7A-C633-33C5F9CECB57}"/>
          </ac:spMkLst>
        </pc:spChg>
        <pc:spChg chg="add mod">
          <ac:chgData name="Koen Luyten" userId="fede3025-e572-4ed4-839e-70f92b9e4daf" providerId="ADAL" clId="{091103C1-81E9-418C-A964-347B60DDD5C9}" dt="2024-03-22T12:39:58.398" v="5721" actId="20577"/>
          <ac:spMkLst>
            <pc:docMk/>
            <pc:sldMk cId="988216083" sldId="328"/>
            <ac:spMk id="19" creationId="{CFEA3A54-943F-551C-DC22-B17E91A017F4}"/>
          </ac:spMkLst>
        </pc:spChg>
        <pc:spChg chg="add mod">
          <ac:chgData name="Koen Luyten" userId="fede3025-e572-4ed4-839e-70f92b9e4daf" providerId="ADAL" clId="{091103C1-81E9-418C-A964-347B60DDD5C9}" dt="2024-03-22T12:40:14.469" v="5726" actId="20577"/>
          <ac:spMkLst>
            <pc:docMk/>
            <pc:sldMk cId="988216083" sldId="328"/>
            <ac:spMk id="20" creationId="{737759E5-7DED-1C25-D427-00C7940B64A1}"/>
          </ac:spMkLst>
        </pc:spChg>
        <pc:picChg chg="add mod">
          <ac:chgData name="Koen Luyten" userId="fede3025-e572-4ed4-839e-70f92b9e4daf" providerId="ADAL" clId="{091103C1-81E9-418C-A964-347B60DDD5C9}" dt="2024-03-22T12:37:37.688" v="5678" actId="1076"/>
          <ac:picMkLst>
            <pc:docMk/>
            <pc:sldMk cId="988216083" sldId="328"/>
            <ac:picMk id="10" creationId="{42CEAF21-4F3B-2C1B-7E42-370A7CE1A72D}"/>
          </ac:picMkLst>
        </pc:picChg>
        <pc:picChg chg="add mod">
          <ac:chgData name="Koen Luyten" userId="fede3025-e572-4ed4-839e-70f92b9e4daf" providerId="ADAL" clId="{091103C1-81E9-418C-A964-347B60DDD5C9}" dt="2024-03-22T12:38:13.738" v="5688" actId="14100"/>
          <ac:picMkLst>
            <pc:docMk/>
            <pc:sldMk cId="988216083" sldId="328"/>
            <ac:picMk id="12" creationId="{D660D764-2B26-210E-975F-B267B70B0A5C}"/>
          </ac:picMkLst>
        </pc:picChg>
        <pc:picChg chg="add mod">
          <ac:chgData name="Koen Luyten" userId="fede3025-e572-4ed4-839e-70f92b9e4daf" providerId="ADAL" clId="{091103C1-81E9-418C-A964-347B60DDD5C9}" dt="2024-03-22T12:38:07.004" v="5686" actId="14100"/>
          <ac:picMkLst>
            <pc:docMk/>
            <pc:sldMk cId="988216083" sldId="328"/>
            <ac:picMk id="14" creationId="{AFE0DA51-0ECB-86A8-6748-1C63C135AC4C}"/>
          </ac:picMkLst>
        </pc:picChg>
      </pc:sldChg>
      <pc:sldChg chg="addSp delSp modSp new mod delAnim modAnim">
        <pc:chgData name="Koen Luyten" userId="fede3025-e572-4ed4-839e-70f92b9e4daf" providerId="ADAL" clId="{091103C1-81E9-418C-A964-347B60DDD5C9}" dt="2024-03-22T13:53:10.808" v="7234" actId="113"/>
        <pc:sldMkLst>
          <pc:docMk/>
          <pc:sldMk cId="2064662725" sldId="329"/>
        </pc:sldMkLst>
        <pc:spChg chg="mod">
          <ac:chgData name="Koen Luyten" userId="fede3025-e572-4ed4-839e-70f92b9e4daf" providerId="ADAL" clId="{091103C1-81E9-418C-A964-347B60DDD5C9}" dt="2024-03-22T12:07:48.700" v="5317" actId="20577"/>
          <ac:spMkLst>
            <pc:docMk/>
            <pc:sldMk cId="2064662725" sldId="329"/>
            <ac:spMk id="2" creationId="{C37EDDCB-9FE1-E65F-AC1D-37ED98F98136}"/>
          </ac:spMkLst>
        </pc:spChg>
        <pc:spChg chg="mod">
          <ac:chgData name="Koen Luyten" userId="fede3025-e572-4ed4-839e-70f92b9e4daf" providerId="ADAL" clId="{091103C1-81E9-418C-A964-347B60DDD5C9}" dt="2024-03-22T13:48:23.267" v="7203" actId="6549"/>
          <ac:spMkLst>
            <pc:docMk/>
            <pc:sldMk cId="2064662725" sldId="329"/>
            <ac:spMk id="4" creationId="{AB1C5537-5C29-CA61-A623-12C35ECD1498}"/>
          </ac:spMkLst>
        </pc:spChg>
        <pc:spChg chg="add del">
          <ac:chgData name="Koen Luyten" userId="fede3025-e572-4ed4-839e-70f92b9e4daf" providerId="ADAL" clId="{091103C1-81E9-418C-A964-347B60DDD5C9}" dt="2024-03-22T13:49:15.690" v="7206" actId="22"/>
          <ac:spMkLst>
            <pc:docMk/>
            <pc:sldMk cId="2064662725" sldId="329"/>
            <ac:spMk id="10" creationId="{95D5414E-FF88-0074-315E-33A8F14F11A6}"/>
          </ac:spMkLst>
        </pc:spChg>
        <pc:spChg chg="add mod">
          <ac:chgData name="Koen Luyten" userId="fede3025-e572-4ed4-839e-70f92b9e4daf" providerId="ADAL" clId="{091103C1-81E9-418C-A964-347B60DDD5C9}" dt="2024-03-22T13:50:05.635" v="7211" actId="1076"/>
          <ac:spMkLst>
            <pc:docMk/>
            <pc:sldMk cId="2064662725" sldId="329"/>
            <ac:spMk id="13" creationId="{BF3D6F6B-377F-4052-4590-BD64036A67CD}"/>
          </ac:spMkLst>
        </pc:spChg>
        <pc:spChg chg="add del mod">
          <ac:chgData name="Koen Luyten" userId="fede3025-e572-4ed4-839e-70f92b9e4daf" providerId="ADAL" clId="{091103C1-81E9-418C-A964-347B60DDD5C9}" dt="2024-03-22T13:50:24.046" v="7214" actId="478"/>
          <ac:spMkLst>
            <pc:docMk/>
            <pc:sldMk cId="2064662725" sldId="329"/>
            <ac:spMk id="14" creationId="{B04A5FDE-B8C7-F467-AF11-9D255EACF3AC}"/>
          </ac:spMkLst>
        </pc:spChg>
        <pc:spChg chg="add mod">
          <ac:chgData name="Koen Luyten" userId="fede3025-e572-4ed4-839e-70f92b9e4daf" providerId="ADAL" clId="{091103C1-81E9-418C-A964-347B60DDD5C9}" dt="2024-03-22T13:50:28.444" v="7216" actId="1076"/>
          <ac:spMkLst>
            <pc:docMk/>
            <pc:sldMk cId="2064662725" sldId="329"/>
            <ac:spMk id="15" creationId="{5018C4A4-41E6-84D9-ED3E-32156F97A40F}"/>
          </ac:spMkLst>
        </pc:spChg>
        <pc:spChg chg="add mod">
          <ac:chgData name="Koen Luyten" userId="fede3025-e572-4ed4-839e-70f92b9e4daf" providerId="ADAL" clId="{091103C1-81E9-418C-A964-347B60DDD5C9}" dt="2024-03-22T13:50:57.655" v="7218" actId="1076"/>
          <ac:spMkLst>
            <pc:docMk/>
            <pc:sldMk cId="2064662725" sldId="329"/>
            <ac:spMk id="16" creationId="{48B67F48-8038-830B-8B50-B276EE80F3BE}"/>
          </ac:spMkLst>
        </pc:spChg>
        <pc:spChg chg="add mod">
          <ac:chgData name="Koen Luyten" userId="fede3025-e572-4ed4-839e-70f92b9e4daf" providerId="ADAL" clId="{091103C1-81E9-418C-A964-347B60DDD5C9}" dt="2024-03-22T13:53:10.808" v="7234" actId="113"/>
          <ac:spMkLst>
            <pc:docMk/>
            <pc:sldMk cId="2064662725" sldId="329"/>
            <ac:spMk id="17" creationId="{F3AA34A2-D794-98EA-7164-3B3323A3DAD7}"/>
          </ac:spMkLst>
        </pc:spChg>
        <pc:picChg chg="add mod">
          <ac:chgData name="Koen Luyten" userId="fede3025-e572-4ed4-839e-70f92b9e4daf" providerId="ADAL" clId="{091103C1-81E9-418C-A964-347B60DDD5C9}" dt="2024-03-22T13:46:32.247" v="7198" actId="1076"/>
          <ac:picMkLst>
            <pc:docMk/>
            <pc:sldMk cId="2064662725" sldId="329"/>
            <ac:picMk id="6" creationId="{69853749-F475-47F3-DB05-1938EBCFD68E}"/>
          </ac:picMkLst>
        </pc:picChg>
        <pc:picChg chg="add mod">
          <ac:chgData name="Koen Luyten" userId="fede3025-e572-4ed4-839e-70f92b9e4daf" providerId="ADAL" clId="{091103C1-81E9-418C-A964-347B60DDD5C9}" dt="2024-03-22T13:48:28.221" v="7204" actId="1076"/>
          <ac:picMkLst>
            <pc:docMk/>
            <pc:sldMk cId="2064662725" sldId="329"/>
            <ac:picMk id="8" creationId="{CE6F6ABF-1410-F2D5-368E-61FBD257E334}"/>
          </ac:picMkLst>
        </pc:picChg>
        <pc:picChg chg="add mod">
          <ac:chgData name="Koen Luyten" userId="fede3025-e572-4ed4-839e-70f92b9e4daf" providerId="ADAL" clId="{091103C1-81E9-418C-A964-347B60DDD5C9}" dt="2024-03-22T13:49:25.810" v="7209" actId="1076"/>
          <ac:picMkLst>
            <pc:docMk/>
            <pc:sldMk cId="2064662725" sldId="329"/>
            <ac:picMk id="12" creationId="{54B8ACAE-F5D8-87A0-3705-5DB5B32915F8}"/>
          </ac:picMkLst>
        </pc:picChg>
      </pc:sldChg>
      <pc:sldChg chg="addSp delSp modSp new mod modAnim modNotesTx">
        <pc:chgData name="Koen Luyten" userId="fede3025-e572-4ed4-839e-70f92b9e4daf" providerId="ADAL" clId="{091103C1-81E9-418C-A964-347B60DDD5C9}" dt="2024-03-22T13:17:29.845" v="6770"/>
        <pc:sldMkLst>
          <pc:docMk/>
          <pc:sldMk cId="365454677" sldId="330"/>
        </pc:sldMkLst>
        <pc:spChg chg="mod">
          <ac:chgData name="Koen Luyten" userId="fede3025-e572-4ed4-839e-70f92b9e4daf" providerId="ADAL" clId="{091103C1-81E9-418C-A964-347B60DDD5C9}" dt="2024-03-22T12:10:36.448" v="5356" actId="20577"/>
          <ac:spMkLst>
            <pc:docMk/>
            <pc:sldMk cId="365454677" sldId="330"/>
            <ac:spMk id="2" creationId="{0E299A9F-358D-BCBD-A2A6-ABAB55E93327}"/>
          </ac:spMkLst>
        </pc:spChg>
        <pc:spChg chg="mod">
          <ac:chgData name="Koen Luyten" userId="fede3025-e572-4ed4-839e-70f92b9e4daf" providerId="ADAL" clId="{091103C1-81E9-418C-A964-347B60DDD5C9}" dt="2024-03-22T13:07:27.844" v="6597"/>
          <ac:spMkLst>
            <pc:docMk/>
            <pc:sldMk cId="365454677" sldId="330"/>
            <ac:spMk id="4" creationId="{B6A07B18-D7D2-3EE9-A37F-E42A81C66AD1}"/>
          </ac:spMkLst>
        </pc:spChg>
        <pc:spChg chg="add mod">
          <ac:chgData name="Koen Luyten" userId="fede3025-e572-4ed4-839e-70f92b9e4daf" providerId="ADAL" clId="{091103C1-81E9-418C-A964-347B60DDD5C9}" dt="2024-03-22T13:12:54.285" v="6670" actId="1076"/>
          <ac:spMkLst>
            <pc:docMk/>
            <pc:sldMk cId="365454677" sldId="330"/>
            <ac:spMk id="7" creationId="{E225FC2A-1EE6-4191-52FD-DC558AFD9BFE}"/>
          </ac:spMkLst>
        </pc:spChg>
        <pc:spChg chg="add mod">
          <ac:chgData name="Koen Luyten" userId="fede3025-e572-4ed4-839e-70f92b9e4daf" providerId="ADAL" clId="{091103C1-81E9-418C-A964-347B60DDD5C9}" dt="2024-03-22T13:15:21.976" v="6698" actId="1076"/>
          <ac:spMkLst>
            <pc:docMk/>
            <pc:sldMk cId="365454677" sldId="330"/>
            <ac:spMk id="8" creationId="{34496A75-0806-6873-7DFF-C8D0473800A0}"/>
          </ac:spMkLst>
        </pc:spChg>
        <pc:spChg chg="add del">
          <ac:chgData name="Koen Luyten" userId="fede3025-e572-4ed4-839e-70f92b9e4daf" providerId="ADAL" clId="{091103C1-81E9-418C-A964-347B60DDD5C9}" dt="2024-03-22T12:16:04.806" v="5637" actId="22"/>
          <ac:spMkLst>
            <pc:docMk/>
            <pc:sldMk cId="365454677" sldId="330"/>
            <ac:spMk id="10" creationId="{CFE19BFD-4004-6088-C75A-C374702B8757}"/>
          </ac:spMkLst>
        </pc:spChg>
        <pc:spChg chg="add mod">
          <ac:chgData name="Koen Luyten" userId="fede3025-e572-4ed4-839e-70f92b9e4daf" providerId="ADAL" clId="{091103C1-81E9-418C-A964-347B60DDD5C9}" dt="2024-03-22T13:15:54.622" v="6706" actId="1076"/>
          <ac:spMkLst>
            <pc:docMk/>
            <pc:sldMk cId="365454677" sldId="330"/>
            <ac:spMk id="19" creationId="{F1A86B4F-4182-B8C2-FBB2-B326EDEC5DD7}"/>
          </ac:spMkLst>
        </pc:spChg>
        <pc:spChg chg="add">
          <ac:chgData name="Koen Luyten" userId="fede3025-e572-4ed4-839e-70f92b9e4daf" providerId="ADAL" clId="{091103C1-81E9-418C-A964-347B60DDD5C9}" dt="2024-03-22T13:16:05.048" v="6708" actId="11529"/>
          <ac:spMkLst>
            <pc:docMk/>
            <pc:sldMk cId="365454677" sldId="330"/>
            <ac:spMk id="20" creationId="{80A8B2C1-B454-4687-078B-C529E6F4E231}"/>
          </ac:spMkLst>
        </pc:spChg>
        <pc:spChg chg="add mod">
          <ac:chgData name="Koen Luyten" userId="fede3025-e572-4ed4-839e-70f92b9e4daf" providerId="ADAL" clId="{091103C1-81E9-418C-A964-347B60DDD5C9}" dt="2024-03-22T13:16:06.624" v="6709"/>
          <ac:spMkLst>
            <pc:docMk/>
            <pc:sldMk cId="365454677" sldId="330"/>
            <ac:spMk id="21" creationId="{29ACD9AD-1896-12C5-0EC6-31DA49175631}"/>
          </ac:spMkLst>
        </pc:spChg>
        <pc:spChg chg="add mod">
          <ac:chgData name="Koen Luyten" userId="fede3025-e572-4ed4-839e-70f92b9e4daf" providerId="ADAL" clId="{091103C1-81E9-418C-A964-347B60DDD5C9}" dt="2024-03-22T13:16:19.872" v="6717" actId="1076"/>
          <ac:spMkLst>
            <pc:docMk/>
            <pc:sldMk cId="365454677" sldId="330"/>
            <ac:spMk id="22" creationId="{DFCEA489-B3DC-1E40-12E3-416286C1F62F}"/>
          </ac:spMkLst>
        </pc:spChg>
        <pc:spChg chg="add mod">
          <ac:chgData name="Koen Luyten" userId="fede3025-e572-4ed4-839e-70f92b9e4daf" providerId="ADAL" clId="{091103C1-81E9-418C-A964-347B60DDD5C9}" dt="2024-03-22T13:17:06.547" v="6756" actId="1076"/>
          <ac:spMkLst>
            <pc:docMk/>
            <pc:sldMk cId="365454677" sldId="330"/>
            <ac:spMk id="23" creationId="{58B59A65-47C4-7823-BE0D-E1267C60FE97}"/>
          </ac:spMkLst>
        </pc:spChg>
        <pc:spChg chg="add mod">
          <ac:chgData name="Koen Luyten" userId="fede3025-e572-4ed4-839e-70f92b9e4daf" providerId="ADAL" clId="{091103C1-81E9-418C-A964-347B60DDD5C9}" dt="2024-03-22T13:17:09.464" v="6767" actId="20577"/>
          <ac:spMkLst>
            <pc:docMk/>
            <pc:sldMk cId="365454677" sldId="330"/>
            <ac:spMk id="24" creationId="{075E0834-6CC3-7A5D-2275-2E7E48A15D37}"/>
          </ac:spMkLst>
        </pc:spChg>
        <pc:picChg chg="add mod">
          <ac:chgData name="Koen Luyten" userId="fede3025-e572-4ed4-839e-70f92b9e4daf" providerId="ADAL" clId="{091103C1-81E9-418C-A964-347B60DDD5C9}" dt="2024-03-22T13:15:18.403" v="6697" actId="14100"/>
          <ac:picMkLst>
            <pc:docMk/>
            <pc:sldMk cId="365454677" sldId="330"/>
            <ac:picMk id="6" creationId="{2D1E257B-CCBA-4789-FA29-0BF7ECDE573C}"/>
          </ac:picMkLst>
        </pc:picChg>
        <pc:picChg chg="add del mod">
          <ac:chgData name="Koen Luyten" userId="fede3025-e572-4ed4-839e-70f92b9e4daf" providerId="ADAL" clId="{091103C1-81E9-418C-A964-347B60DDD5C9}" dt="2024-03-22T13:12:32.686" v="6663" actId="478"/>
          <ac:picMkLst>
            <pc:docMk/>
            <pc:sldMk cId="365454677" sldId="330"/>
            <ac:picMk id="12" creationId="{CA0C3E2F-82C3-F9F2-447D-BCC9A516FA56}"/>
          </ac:picMkLst>
        </pc:picChg>
        <pc:picChg chg="add mod">
          <ac:chgData name="Koen Luyten" userId="fede3025-e572-4ed4-839e-70f92b9e4daf" providerId="ADAL" clId="{091103C1-81E9-418C-A964-347B60DDD5C9}" dt="2024-03-22T13:15:30.600" v="6701" actId="1076"/>
          <ac:picMkLst>
            <pc:docMk/>
            <pc:sldMk cId="365454677" sldId="330"/>
            <ac:picMk id="14" creationId="{0A72616F-BCD1-9E5A-E9E1-BAFD6EC0A32B}"/>
          </ac:picMkLst>
        </pc:picChg>
        <pc:picChg chg="add mod">
          <ac:chgData name="Koen Luyten" userId="fede3025-e572-4ed4-839e-70f92b9e4daf" providerId="ADAL" clId="{091103C1-81E9-418C-A964-347B60DDD5C9}" dt="2024-03-22T13:15:27.991" v="6700" actId="1076"/>
          <ac:picMkLst>
            <pc:docMk/>
            <pc:sldMk cId="365454677" sldId="330"/>
            <ac:picMk id="16" creationId="{022A41A6-24A1-9498-7608-CE84E2177993}"/>
          </ac:picMkLst>
        </pc:picChg>
        <pc:picChg chg="add mod">
          <ac:chgData name="Koen Luyten" userId="fede3025-e572-4ed4-839e-70f92b9e4daf" providerId="ADAL" clId="{091103C1-81E9-418C-A964-347B60DDD5C9}" dt="2024-03-22T13:15:08.213" v="6695" actId="1076"/>
          <ac:picMkLst>
            <pc:docMk/>
            <pc:sldMk cId="365454677" sldId="330"/>
            <ac:picMk id="18" creationId="{7312074D-36DD-7A69-10C2-947A3303C6E3}"/>
          </ac:picMkLst>
        </pc:picChg>
      </pc:sldChg>
      <pc:sldChg chg="addSp delSp modSp add mod modAnim">
        <pc:chgData name="Koen Luyten" userId="fede3025-e572-4ed4-839e-70f92b9e4daf" providerId="ADAL" clId="{091103C1-81E9-418C-A964-347B60DDD5C9}" dt="2024-03-22T12:58:54.637" v="6172" actId="20577"/>
        <pc:sldMkLst>
          <pc:docMk/>
          <pc:sldMk cId="4009602113" sldId="331"/>
        </pc:sldMkLst>
        <pc:spChg chg="mod">
          <ac:chgData name="Koen Luyten" userId="fede3025-e572-4ed4-839e-70f92b9e4daf" providerId="ADAL" clId="{091103C1-81E9-418C-A964-347B60DDD5C9}" dt="2024-03-22T12:58:54.637" v="6172" actId="20577"/>
          <ac:spMkLst>
            <pc:docMk/>
            <pc:sldMk cId="4009602113" sldId="331"/>
            <ac:spMk id="4" creationId="{2AC35046-5797-C936-2503-0E25A21DBB5F}"/>
          </ac:spMkLst>
        </pc:spChg>
        <pc:spChg chg="add mod">
          <ac:chgData name="Koen Luyten" userId="fede3025-e572-4ed4-839e-70f92b9e4daf" providerId="ADAL" clId="{091103C1-81E9-418C-A964-347B60DDD5C9}" dt="2024-03-22T12:48:08.702" v="6027" actId="1076"/>
          <ac:spMkLst>
            <pc:docMk/>
            <pc:sldMk cId="4009602113" sldId="331"/>
            <ac:spMk id="7" creationId="{36565E40-5A75-A1A0-A775-90F6C2DD280B}"/>
          </ac:spMkLst>
        </pc:spChg>
        <pc:spChg chg="add mod">
          <ac:chgData name="Koen Luyten" userId="fede3025-e572-4ed4-839e-70f92b9e4daf" providerId="ADAL" clId="{091103C1-81E9-418C-A964-347B60DDD5C9}" dt="2024-03-22T12:48:08.702" v="6027" actId="1076"/>
          <ac:spMkLst>
            <pc:docMk/>
            <pc:sldMk cId="4009602113" sldId="331"/>
            <ac:spMk id="8" creationId="{41B6F96D-EA85-96AB-8634-72540E911612}"/>
          </ac:spMkLst>
        </pc:spChg>
        <pc:spChg chg="add mod">
          <ac:chgData name="Koen Luyten" userId="fede3025-e572-4ed4-839e-70f92b9e4daf" providerId="ADAL" clId="{091103C1-81E9-418C-A964-347B60DDD5C9}" dt="2024-03-22T12:55:47.481" v="6035" actId="1076"/>
          <ac:spMkLst>
            <pc:docMk/>
            <pc:sldMk cId="4009602113" sldId="331"/>
            <ac:spMk id="13" creationId="{A6AEC3EE-0A91-0026-1CC2-0E8C98C9334D}"/>
          </ac:spMkLst>
        </pc:spChg>
        <pc:spChg chg="add mod">
          <ac:chgData name="Koen Luyten" userId="fede3025-e572-4ed4-839e-70f92b9e4daf" providerId="ADAL" clId="{091103C1-81E9-418C-A964-347B60DDD5C9}" dt="2024-03-22T12:56:06.476" v="6040" actId="1076"/>
          <ac:spMkLst>
            <pc:docMk/>
            <pc:sldMk cId="4009602113" sldId="331"/>
            <ac:spMk id="15" creationId="{94DCE6EC-8E75-0656-9A36-541446C377E7}"/>
          </ac:spMkLst>
        </pc:spChg>
        <pc:spChg chg="add mod">
          <ac:chgData name="Koen Luyten" userId="fede3025-e572-4ed4-839e-70f92b9e4daf" providerId="ADAL" clId="{091103C1-81E9-418C-A964-347B60DDD5C9}" dt="2024-03-22T12:56:17.878" v="6042" actId="1076"/>
          <ac:spMkLst>
            <pc:docMk/>
            <pc:sldMk cId="4009602113" sldId="331"/>
            <ac:spMk id="16" creationId="{8492B45A-72F4-92CB-CEA8-A2649AFF537D}"/>
          </ac:spMkLst>
        </pc:spChg>
        <pc:spChg chg="add mod">
          <ac:chgData name="Koen Luyten" userId="fede3025-e572-4ed4-839e-70f92b9e4daf" providerId="ADAL" clId="{091103C1-81E9-418C-A964-347B60DDD5C9}" dt="2024-03-22T12:56:56.638" v="6048" actId="1076"/>
          <ac:spMkLst>
            <pc:docMk/>
            <pc:sldMk cId="4009602113" sldId="331"/>
            <ac:spMk id="17" creationId="{36D5538B-410F-7505-01E0-DBA71C247408}"/>
          </ac:spMkLst>
        </pc:spChg>
        <pc:picChg chg="add mod">
          <ac:chgData name="Koen Luyten" userId="fede3025-e572-4ed4-839e-70f92b9e4daf" providerId="ADAL" clId="{091103C1-81E9-418C-A964-347B60DDD5C9}" dt="2024-03-22T12:55:43.369" v="6034" actId="1076"/>
          <ac:picMkLst>
            <pc:docMk/>
            <pc:sldMk cId="4009602113" sldId="331"/>
            <ac:picMk id="6" creationId="{E79AB21A-AB64-3040-D904-BE6FC39CE3AC}"/>
          </ac:picMkLst>
        </pc:picChg>
        <pc:picChg chg="del">
          <ac:chgData name="Koen Luyten" userId="fede3025-e572-4ed4-839e-70f92b9e4daf" providerId="ADAL" clId="{091103C1-81E9-418C-A964-347B60DDD5C9}" dt="2024-03-22T12:37:45.359" v="5680" actId="478"/>
          <ac:picMkLst>
            <pc:docMk/>
            <pc:sldMk cId="4009602113" sldId="331"/>
            <ac:picMk id="10" creationId="{42CEAF21-4F3B-2C1B-7E42-370A7CE1A72D}"/>
          </ac:picMkLst>
        </pc:picChg>
        <pc:picChg chg="add mod">
          <ac:chgData name="Koen Luyten" userId="fede3025-e572-4ed4-839e-70f92b9e4daf" providerId="ADAL" clId="{091103C1-81E9-418C-A964-347B60DDD5C9}" dt="2024-03-22T12:55:38.376" v="6031" actId="1076"/>
          <ac:picMkLst>
            <pc:docMk/>
            <pc:sldMk cId="4009602113" sldId="331"/>
            <ac:picMk id="11" creationId="{7F6D2131-16F9-6BFE-8278-018EC6E6D581}"/>
          </ac:picMkLst>
        </pc:picChg>
        <pc:picChg chg="del">
          <ac:chgData name="Koen Luyten" userId="fede3025-e572-4ed4-839e-70f92b9e4daf" providerId="ADAL" clId="{091103C1-81E9-418C-A964-347B60DDD5C9}" dt="2024-03-22T12:37:45.359" v="5680" actId="478"/>
          <ac:picMkLst>
            <pc:docMk/>
            <pc:sldMk cId="4009602113" sldId="331"/>
            <ac:picMk id="12" creationId="{D660D764-2B26-210E-975F-B267B70B0A5C}"/>
          </ac:picMkLst>
        </pc:picChg>
        <pc:picChg chg="del">
          <ac:chgData name="Koen Luyten" userId="fede3025-e572-4ed4-839e-70f92b9e4daf" providerId="ADAL" clId="{091103C1-81E9-418C-A964-347B60DDD5C9}" dt="2024-03-22T12:37:45.359" v="5680" actId="478"/>
          <ac:picMkLst>
            <pc:docMk/>
            <pc:sldMk cId="4009602113" sldId="331"/>
            <ac:picMk id="14" creationId="{AFE0DA51-0ECB-86A8-6748-1C63C135AC4C}"/>
          </ac:picMkLst>
        </pc:picChg>
        <pc:picChg chg="add mod">
          <ac:chgData name="Koen Luyten" userId="fede3025-e572-4ed4-839e-70f92b9e4daf" providerId="ADAL" clId="{091103C1-81E9-418C-A964-347B60DDD5C9}" dt="2024-03-22T12:56:43.703" v="6045" actId="571"/>
          <ac:picMkLst>
            <pc:docMk/>
            <pc:sldMk cId="4009602113" sldId="331"/>
            <ac:picMk id="18" creationId="{039F15BA-1603-F112-240B-E587AB92D3C9}"/>
          </ac:picMkLst>
        </pc:picChg>
      </pc:sldChg>
      <pc:sldChg chg="addSp modSp add mod modAnim">
        <pc:chgData name="Koen Luyten" userId="fede3025-e572-4ed4-839e-70f92b9e4daf" providerId="ADAL" clId="{091103C1-81E9-418C-A964-347B60DDD5C9}" dt="2024-03-22T12:41:08.124" v="5729" actId="1076"/>
        <pc:sldMkLst>
          <pc:docMk/>
          <pc:sldMk cId="4139907213" sldId="332"/>
        </pc:sldMkLst>
        <pc:spChg chg="add mod">
          <ac:chgData name="Koen Luyten" userId="fede3025-e572-4ed4-839e-70f92b9e4daf" providerId="ADAL" clId="{091103C1-81E9-418C-A964-347B60DDD5C9}" dt="2024-03-22T12:41:08.124" v="5729" actId="1076"/>
          <ac:spMkLst>
            <pc:docMk/>
            <pc:sldMk cId="4139907213" sldId="332"/>
            <ac:spMk id="4" creationId="{4E8D8BAE-6006-B335-CD44-C7F3A0545484}"/>
          </ac:spMkLst>
        </pc:spChg>
      </pc:sldChg>
      <pc:sldChg chg="addSp delSp modSp new mod modAnim">
        <pc:chgData name="Koen Luyten" userId="fede3025-e572-4ed4-839e-70f92b9e4daf" providerId="ADAL" clId="{091103C1-81E9-418C-A964-347B60DDD5C9}" dt="2024-03-22T13:44:45.868" v="7194"/>
        <pc:sldMkLst>
          <pc:docMk/>
          <pc:sldMk cId="3677731064" sldId="333"/>
        </pc:sldMkLst>
        <pc:spChg chg="mod">
          <ac:chgData name="Koen Luyten" userId="fede3025-e572-4ed4-839e-70f92b9e4daf" providerId="ADAL" clId="{091103C1-81E9-418C-A964-347B60DDD5C9}" dt="2024-03-22T13:25:41.216" v="7051" actId="20577"/>
          <ac:spMkLst>
            <pc:docMk/>
            <pc:sldMk cId="3677731064" sldId="333"/>
            <ac:spMk id="2" creationId="{CA026503-57A0-AEA6-5174-FB6637760BE5}"/>
          </ac:spMkLst>
        </pc:spChg>
        <pc:spChg chg="add del mod">
          <ac:chgData name="Koen Luyten" userId="fede3025-e572-4ed4-839e-70f92b9e4daf" providerId="ADAL" clId="{091103C1-81E9-418C-A964-347B60DDD5C9}" dt="2024-03-22T13:40:46.791" v="7156" actId="20577"/>
          <ac:spMkLst>
            <pc:docMk/>
            <pc:sldMk cId="3677731064" sldId="333"/>
            <ac:spMk id="4" creationId="{7D1B7836-E4B8-687F-F435-A93AB9C109DB}"/>
          </ac:spMkLst>
        </pc:spChg>
        <pc:spChg chg="add mod">
          <ac:chgData name="Koen Luyten" userId="fede3025-e572-4ed4-839e-70f92b9e4daf" providerId="ADAL" clId="{091103C1-81E9-418C-A964-347B60DDD5C9}" dt="2024-03-22T13:44:13.359" v="7186" actId="1076"/>
          <ac:spMkLst>
            <pc:docMk/>
            <pc:sldMk cId="3677731064" sldId="333"/>
            <ac:spMk id="15" creationId="{C0367E63-4B54-C058-C625-B258A0B1E1AD}"/>
          </ac:spMkLst>
        </pc:spChg>
        <pc:picChg chg="add del mod">
          <ac:chgData name="Koen Luyten" userId="fede3025-e572-4ed4-839e-70f92b9e4daf" providerId="ADAL" clId="{091103C1-81E9-418C-A964-347B60DDD5C9}" dt="2024-03-22T13:38:59.980" v="7063" actId="478"/>
          <ac:picMkLst>
            <pc:docMk/>
            <pc:sldMk cId="3677731064" sldId="333"/>
            <ac:picMk id="6" creationId="{537BF51F-6902-1952-CB96-2494F02A3366}"/>
          </ac:picMkLst>
        </pc:picChg>
        <pc:picChg chg="add del mod ord">
          <ac:chgData name="Koen Luyten" userId="fede3025-e572-4ed4-839e-70f92b9e4daf" providerId="ADAL" clId="{091103C1-81E9-418C-A964-347B60DDD5C9}" dt="2024-03-22T13:38:47.815" v="7062" actId="22"/>
          <ac:picMkLst>
            <pc:docMk/>
            <pc:sldMk cId="3677731064" sldId="333"/>
            <ac:picMk id="8" creationId="{542C268C-E619-52F2-E486-270DB900647F}"/>
          </ac:picMkLst>
        </pc:picChg>
        <pc:picChg chg="add mod">
          <ac:chgData name="Koen Luyten" userId="fede3025-e572-4ed4-839e-70f92b9e4daf" providerId="ADAL" clId="{091103C1-81E9-418C-A964-347B60DDD5C9}" dt="2024-03-22T13:43:30.089" v="7181" actId="1076"/>
          <ac:picMkLst>
            <pc:docMk/>
            <pc:sldMk cId="3677731064" sldId="333"/>
            <ac:picMk id="10" creationId="{643D958F-BDCE-BE16-C75C-339582E02EB0}"/>
          </ac:picMkLst>
        </pc:picChg>
        <pc:picChg chg="add mod">
          <ac:chgData name="Koen Luyten" userId="fede3025-e572-4ed4-839e-70f92b9e4daf" providerId="ADAL" clId="{091103C1-81E9-418C-A964-347B60DDD5C9}" dt="2024-03-22T13:43:18.089" v="7176" actId="1076"/>
          <ac:picMkLst>
            <pc:docMk/>
            <pc:sldMk cId="3677731064" sldId="333"/>
            <ac:picMk id="12" creationId="{BD8552E6-CB41-18C2-80E4-7F3A6540B969}"/>
          </ac:picMkLst>
        </pc:picChg>
        <pc:picChg chg="add mod">
          <ac:chgData name="Koen Luyten" userId="fede3025-e572-4ed4-839e-70f92b9e4daf" providerId="ADAL" clId="{091103C1-81E9-418C-A964-347B60DDD5C9}" dt="2024-03-22T13:43:32.600" v="7182" actId="1076"/>
          <ac:picMkLst>
            <pc:docMk/>
            <pc:sldMk cId="3677731064" sldId="333"/>
            <ac:picMk id="14" creationId="{5DAD8676-E0FF-7356-ECE7-B0A191CDBFDE}"/>
          </ac:picMkLst>
        </pc:picChg>
      </pc:sldChg>
      <pc:sldChg chg="addSp delSp modSp new mod modAnim">
        <pc:chgData name="Koen Luyten" userId="fede3025-e572-4ed4-839e-70f92b9e4daf" providerId="ADAL" clId="{091103C1-81E9-418C-A964-347B60DDD5C9}" dt="2024-03-22T13:57:30.403" v="7335" actId="20577"/>
        <pc:sldMkLst>
          <pc:docMk/>
          <pc:sldMk cId="3523306187" sldId="334"/>
        </pc:sldMkLst>
        <pc:spChg chg="mod">
          <ac:chgData name="Koen Luyten" userId="fede3025-e572-4ed4-839e-70f92b9e4daf" providerId="ADAL" clId="{091103C1-81E9-418C-A964-347B60DDD5C9}" dt="2024-03-22T13:57:30.403" v="7335" actId="20577"/>
          <ac:spMkLst>
            <pc:docMk/>
            <pc:sldMk cId="3523306187" sldId="334"/>
            <ac:spMk id="2" creationId="{FC3A9C01-463B-DE3B-C85E-E99131CEEE1A}"/>
          </ac:spMkLst>
        </pc:spChg>
        <pc:spChg chg="del">
          <ac:chgData name="Koen Luyten" userId="fede3025-e572-4ed4-839e-70f92b9e4daf" providerId="ADAL" clId="{091103C1-81E9-418C-A964-347B60DDD5C9}" dt="2024-03-22T13:56:33.011" v="7270" actId="478"/>
          <ac:spMkLst>
            <pc:docMk/>
            <pc:sldMk cId="3523306187" sldId="334"/>
            <ac:spMk id="4" creationId="{D2E81AE7-2BC1-B59B-45BD-C5801F882E7B}"/>
          </ac:spMkLst>
        </pc:spChg>
        <pc:spChg chg="add mod">
          <ac:chgData name="Koen Luyten" userId="fede3025-e572-4ed4-839e-70f92b9e4daf" providerId="ADAL" clId="{091103C1-81E9-418C-A964-347B60DDD5C9}" dt="2024-03-22T13:57:00.544" v="7296" actId="14100"/>
          <ac:spMkLst>
            <pc:docMk/>
            <pc:sldMk cId="3523306187" sldId="334"/>
            <ac:spMk id="11" creationId="{08CB72E6-FF6F-C953-CC02-B473353C1D21}"/>
          </ac:spMkLst>
        </pc:spChg>
        <pc:spChg chg="add mod">
          <ac:chgData name="Koen Luyten" userId="fede3025-e572-4ed4-839e-70f92b9e4daf" providerId="ADAL" clId="{091103C1-81E9-418C-A964-347B60DDD5C9}" dt="2024-03-22T13:56:40.991" v="7272" actId="14100"/>
          <ac:spMkLst>
            <pc:docMk/>
            <pc:sldMk cId="3523306187" sldId="334"/>
            <ac:spMk id="12" creationId="{71CA4529-850D-D135-EB4E-999287C5F055}"/>
          </ac:spMkLst>
        </pc:spChg>
        <pc:spChg chg="add mod">
          <ac:chgData name="Koen Luyten" userId="fede3025-e572-4ed4-839e-70f92b9e4daf" providerId="ADAL" clId="{091103C1-81E9-418C-A964-347B60DDD5C9}" dt="2024-03-22T13:56:47.545" v="7284" actId="20577"/>
          <ac:spMkLst>
            <pc:docMk/>
            <pc:sldMk cId="3523306187" sldId="334"/>
            <ac:spMk id="13" creationId="{59287EC4-58F0-E943-0701-E71CF0E79037}"/>
          </ac:spMkLst>
        </pc:spChg>
        <pc:spChg chg="add mod">
          <ac:chgData name="Koen Luyten" userId="fede3025-e572-4ed4-839e-70f92b9e4daf" providerId="ADAL" clId="{091103C1-81E9-418C-A964-347B60DDD5C9}" dt="2024-03-22T13:56:53.964" v="7295" actId="20577"/>
          <ac:spMkLst>
            <pc:docMk/>
            <pc:sldMk cId="3523306187" sldId="334"/>
            <ac:spMk id="14" creationId="{5A2367FE-F489-E195-6FFB-9B19703146E2}"/>
          </ac:spMkLst>
        </pc:spChg>
        <pc:picChg chg="add mod">
          <ac:chgData name="Koen Luyten" userId="fede3025-e572-4ed4-839e-70f92b9e4daf" providerId="ADAL" clId="{091103C1-81E9-418C-A964-347B60DDD5C9}" dt="2024-03-22T13:55:05.180" v="7258" actId="1076"/>
          <ac:picMkLst>
            <pc:docMk/>
            <pc:sldMk cId="3523306187" sldId="334"/>
            <ac:picMk id="6" creationId="{19DD9ECE-7B13-D1E0-A0A7-88E00BC69826}"/>
          </ac:picMkLst>
        </pc:picChg>
        <pc:picChg chg="add mod">
          <ac:chgData name="Koen Luyten" userId="fede3025-e572-4ed4-839e-70f92b9e4daf" providerId="ADAL" clId="{091103C1-81E9-418C-A964-347B60DDD5C9}" dt="2024-03-22T13:56:12.272" v="7267" actId="1076"/>
          <ac:picMkLst>
            <pc:docMk/>
            <pc:sldMk cId="3523306187" sldId="334"/>
            <ac:picMk id="8" creationId="{B1929958-48C7-D0A1-6718-584ADC466497}"/>
          </ac:picMkLst>
        </pc:picChg>
        <pc:picChg chg="add mod">
          <ac:chgData name="Koen Luyten" userId="fede3025-e572-4ed4-839e-70f92b9e4daf" providerId="ADAL" clId="{091103C1-81E9-418C-A964-347B60DDD5C9}" dt="2024-03-22T13:56:03.815" v="7266" actId="1076"/>
          <ac:picMkLst>
            <pc:docMk/>
            <pc:sldMk cId="3523306187" sldId="334"/>
            <ac:picMk id="10" creationId="{F62F0AB9-0016-E667-02F9-17253586F9EC}"/>
          </ac:picMkLst>
        </pc:picChg>
      </pc:sldChg>
      <pc:sldChg chg="modSp new mod">
        <pc:chgData name="Koen Luyten" userId="fede3025-e572-4ed4-839e-70f92b9e4daf" providerId="ADAL" clId="{091103C1-81E9-418C-A964-347B60DDD5C9}" dt="2024-04-11T20:36:35.560" v="10333" actId="20577"/>
        <pc:sldMkLst>
          <pc:docMk/>
          <pc:sldMk cId="79124289" sldId="335"/>
        </pc:sldMkLst>
        <pc:spChg chg="mod">
          <ac:chgData name="Koen Luyten" userId="fede3025-e572-4ed4-839e-70f92b9e4daf" providerId="ADAL" clId="{091103C1-81E9-418C-A964-347B60DDD5C9}" dt="2024-03-22T16:15:58.744" v="7386" actId="20577"/>
          <ac:spMkLst>
            <pc:docMk/>
            <pc:sldMk cId="79124289" sldId="335"/>
            <ac:spMk id="2" creationId="{2D3BED27-717F-2838-E9D8-F56D10BF501C}"/>
          </ac:spMkLst>
        </pc:spChg>
        <pc:spChg chg="mod">
          <ac:chgData name="Koen Luyten" userId="fede3025-e572-4ed4-839e-70f92b9e4daf" providerId="ADAL" clId="{091103C1-81E9-418C-A964-347B60DDD5C9}" dt="2024-04-11T20:36:35.560" v="10333" actId="20577"/>
          <ac:spMkLst>
            <pc:docMk/>
            <pc:sldMk cId="79124289" sldId="335"/>
            <ac:spMk id="4" creationId="{02FA6580-C611-294E-DD6D-FD99C5B7C981}"/>
          </ac:spMkLst>
        </pc:spChg>
      </pc:sldChg>
      <pc:sldChg chg="addSp modSp new mod">
        <pc:chgData name="Koen Luyten" userId="fede3025-e572-4ed4-839e-70f92b9e4daf" providerId="ADAL" clId="{091103C1-81E9-418C-A964-347B60DDD5C9}" dt="2024-03-22T16:36:37.264" v="8092" actId="1076"/>
        <pc:sldMkLst>
          <pc:docMk/>
          <pc:sldMk cId="361129283" sldId="336"/>
        </pc:sldMkLst>
        <pc:spChg chg="mod">
          <ac:chgData name="Koen Luyten" userId="fede3025-e572-4ed4-839e-70f92b9e4daf" providerId="ADAL" clId="{091103C1-81E9-418C-A964-347B60DDD5C9}" dt="2024-03-22T16:16:36.061" v="7443" actId="20577"/>
          <ac:spMkLst>
            <pc:docMk/>
            <pc:sldMk cId="361129283" sldId="336"/>
            <ac:spMk id="2" creationId="{50AAECD4-8BA3-C8F3-6494-62AC0D315EB8}"/>
          </ac:spMkLst>
        </pc:spChg>
        <pc:spChg chg="mod">
          <ac:chgData name="Koen Luyten" userId="fede3025-e572-4ed4-839e-70f92b9e4daf" providerId="ADAL" clId="{091103C1-81E9-418C-A964-347B60DDD5C9}" dt="2024-03-22T16:33:07.560" v="8081" actId="20577"/>
          <ac:spMkLst>
            <pc:docMk/>
            <pc:sldMk cId="361129283" sldId="336"/>
            <ac:spMk id="4" creationId="{B3C2C27F-7DD9-301E-FF03-88114693AD3C}"/>
          </ac:spMkLst>
        </pc:spChg>
        <pc:spChg chg="add">
          <ac:chgData name="Koen Luyten" userId="fede3025-e572-4ed4-839e-70f92b9e4daf" providerId="ADAL" clId="{091103C1-81E9-418C-A964-347B60DDD5C9}" dt="2024-03-22T16:27:57.528" v="7726"/>
          <ac:spMkLst>
            <pc:docMk/>
            <pc:sldMk cId="361129283" sldId="336"/>
            <ac:spMk id="5" creationId="{3B147FBA-8FA3-6493-0110-38A569D70482}"/>
          </ac:spMkLst>
        </pc:spChg>
        <pc:picChg chg="add mod">
          <ac:chgData name="Koen Luyten" userId="fede3025-e572-4ed4-839e-70f92b9e4daf" providerId="ADAL" clId="{091103C1-81E9-418C-A964-347B60DDD5C9}" dt="2024-03-22T16:36:37.264" v="8092" actId="1076"/>
          <ac:picMkLst>
            <pc:docMk/>
            <pc:sldMk cId="361129283" sldId="336"/>
            <ac:picMk id="7" creationId="{6CAD05AF-74B6-FF89-AC7C-C0371FFA3DE1}"/>
          </ac:picMkLst>
        </pc:picChg>
        <pc:picChg chg="add mod">
          <ac:chgData name="Koen Luyten" userId="fede3025-e572-4ed4-839e-70f92b9e4daf" providerId="ADAL" clId="{091103C1-81E9-418C-A964-347B60DDD5C9}" dt="2024-03-22T16:36:32.346" v="8090" actId="14100"/>
          <ac:picMkLst>
            <pc:docMk/>
            <pc:sldMk cId="361129283" sldId="336"/>
            <ac:picMk id="9" creationId="{0E506970-598B-2328-9962-4B384524BF61}"/>
          </ac:picMkLst>
        </pc:picChg>
      </pc:sldChg>
      <pc:sldChg chg="addSp modSp new mod modAnim">
        <pc:chgData name="Koen Luyten" userId="fede3025-e572-4ed4-839e-70f92b9e4daf" providerId="ADAL" clId="{091103C1-81E9-418C-A964-347B60DDD5C9}" dt="2024-03-22T17:08:00.139" v="8530"/>
        <pc:sldMkLst>
          <pc:docMk/>
          <pc:sldMk cId="714666700" sldId="337"/>
        </pc:sldMkLst>
        <pc:spChg chg="mod">
          <ac:chgData name="Koen Luyten" userId="fede3025-e572-4ed4-839e-70f92b9e4daf" providerId="ADAL" clId="{091103C1-81E9-418C-A964-347B60DDD5C9}" dt="2024-03-22T16:37:37.621" v="8114" actId="20577"/>
          <ac:spMkLst>
            <pc:docMk/>
            <pc:sldMk cId="714666700" sldId="337"/>
            <ac:spMk id="2" creationId="{C9E96466-BBE2-3932-A899-E04221793181}"/>
          </ac:spMkLst>
        </pc:spChg>
        <pc:spChg chg="mod">
          <ac:chgData name="Koen Luyten" userId="fede3025-e572-4ed4-839e-70f92b9e4daf" providerId="ADAL" clId="{091103C1-81E9-418C-A964-347B60DDD5C9}" dt="2024-03-22T16:48:03.318" v="8273" actId="20577"/>
          <ac:spMkLst>
            <pc:docMk/>
            <pc:sldMk cId="714666700" sldId="337"/>
            <ac:spMk id="4" creationId="{130158F3-6414-5BB2-5837-30F755B385EE}"/>
          </ac:spMkLst>
        </pc:spChg>
        <pc:spChg chg="add mod">
          <ac:chgData name="Koen Luyten" userId="fede3025-e572-4ed4-839e-70f92b9e4daf" providerId="ADAL" clId="{091103C1-81E9-418C-A964-347B60DDD5C9}" dt="2024-03-22T16:48:49.768" v="8276" actId="1076"/>
          <ac:spMkLst>
            <pc:docMk/>
            <pc:sldMk cId="714666700" sldId="337"/>
            <ac:spMk id="7" creationId="{08E905C6-5980-6F89-C249-EC067B5A8793}"/>
          </ac:spMkLst>
        </pc:spChg>
        <pc:spChg chg="add mod">
          <ac:chgData name="Koen Luyten" userId="fede3025-e572-4ed4-839e-70f92b9e4daf" providerId="ADAL" clId="{091103C1-81E9-418C-A964-347B60DDD5C9}" dt="2024-03-22T16:48:58.899" v="8278" actId="14100"/>
          <ac:spMkLst>
            <pc:docMk/>
            <pc:sldMk cId="714666700" sldId="337"/>
            <ac:spMk id="8" creationId="{925E034D-459A-F3E0-2581-E99E0C6EB0A2}"/>
          </ac:spMkLst>
        </pc:spChg>
        <pc:spChg chg="add mod">
          <ac:chgData name="Koen Luyten" userId="fede3025-e572-4ed4-839e-70f92b9e4daf" providerId="ADAL" clId="{091103C1-81E9-418C-A964-347B60DDD5C9}" dt="2024-03-22T16:48:49.768" v="8276" actId="1076"/>
          <ac:spMkLst>
            <pc:docMk/>
            <pc:sldMk cId="714666700" sldId="337"/>
            <ac:spMk id="9" creationId="{F8068AB5-0ABF-16E1-D53B-714AC53B3433}"/>
          </ac:spMkLst>
        </pc:spChg>
        <pc:spChg chg="add mod">
          <ac:chgData name="Koen Luyten" userId="fede3025-e572-4ed4-839e-70f92b9e4daf" providerId="ADAL" clId="{091103C1-81E9-418C-A964-347B60DDD5C9}" dt="2024-03-22T16:49:04.737" v="8279" actId="1076"/>
          <ac:spMkLst>
            <pc:docMk/>
            <pc:sldMk cId="714666700" sldId="337"/>
            <ac:spMk id="10" creationId="{FE2A6FC3-2CB7-6D06-C508-A707AF5B252E}"/>
          </ac:spMkLst>
        </pc:spChg>
        <pc:spChg chg="add mod">
          <ac:chgData name="Koen Luyten" userId="fede3025-e572-4ed4-839e-70f92b9e4daf" providerId="ADAL" clId="{091103C1-81E9-418C-A964-347B60DDD5C9}" dt="2024-03-22T16:48:41.592" v="8275" actId="1076"/>
          <ac:spMkLst>
            <pc:docMk/>
            <pc:sldMk cId="714666700" sldId="337"/>
            <ac:spMk id="11" creationId="{684826C8-0F85-7683-C064-D530AB4B9A7E}"/>
          </ac:spMkLst>
        </pc:spChg>
        <pc:spChg chg="add mod">
          <ac:chgData name="Koen Luyten" userId="fede3025-e572-4ed4-839e-70f92b9e4daf" providerId="ADAL" clId="{091103C1-81E9-418C-A964-347B60DDD5C9}" dt="2024-03-22T16:48:41.592" v="8275" actId="1076"/>
          <ac:spMkLst>
            <pc:docMk/>
            <pc:sldMk cId="714666700" sldId="337"/>
            <ac:spMk id="12" creationId="{61515FD9-9C15-CCEE-3885-80A6DD1957E8}"/>
          </ac:spMkLst>
        </pc:spChg>
        <pc:spChg chg="add mod">
          <ac:chgData name="Koen Luyten" userId="fede3025-e572-4ed4-839e-70f92b9e4daf" providerId="ADAL" clId="{091103C1-81E9-418C-A964-347B60DDD5C9}" dt="2024-03-22T16:49:25.892" v="8282" actId="14100"/>
          <ac:spMkLst>
            <pc:docMk/>
            <pc:sldMk cId="714666700" sldId="337"/>
            <ac:spMk id="13" creationId="{64C0BC2F-8F44-050D-D5BD-055D4EF3DFDA}"/>
          </ac:spMkLst>
        </pc:spChg>
        <pc:spChg chg="add mod">
          <ac:chgData name="Koen Luyten" userId="fede3025-e572-4ed4-839e-70f92b9e4daf" providerId="ADAL" clId="{091103C1-81E9-418C-A964-347B60DDD5C9}" dt="2024-03-22T16:50:02.189" v="8303" actId="20577"/>
          <ac:spMkLst>
            <pc:docMk/>
            <pc:sldMk cId="714666700" sldId="337"/>
            <ac:spMk id="14" creationId="{F944296B-67D4-8E8A-68C9-C3108CBA74D7}"/>
          </ac:spMkLst>
        </pc:spChg>
        <pc:spChg chg="add mod">
          <ac:chgData name="Koen Luyten" userId="fede3025-e572-4ed4-839e-70f92b9e4daf" providerId="ADAL" clId="{091103C1-81E9-418C-A964-347B60DDD5C9}" dt="2024-03-22T16:51:36.437" v="8314" actId="1076"/>
          <ac:spMkLst>
            <pc:docMk/>
            <pc:sldMk cId="714666700" sldId="337"/>
            <ac:spMk id="15" creationId="{897FA9BE-2018-EAFB-0D77-DFF206101C96}"/>
          </ac:spMkLst>
        </pc:spChg>
        <pc:spChg chg="add mod">
          <ac:chgData name="Koen Luyten" userId="fede3025-e572-4ed4-839e-70f92b9e4daf" providerId="ADAL" clId="{091103C1-81E9-418C-A964-347B60DDD5C9}" dt="2024-03-22T16:53:01.442" v="8324" actId="1076"/>
          <ac:spMkLst>
            <pc:docMk/>
            <pc:sldMk cId="714666700" sldId="337"/>
            <ac:spMk id="20" creationId="{FBDD584A-F3A4-F3BE-8A74-8156FBD878E0}"/>
          </ac:spMkLst>
        </pc:spChg>
        <pc:spChg chg="add mod">
          <ac:chgData name="Koen Luyten" userId="fede3025-e572-4ed4-839e-70f92b9e4daf" providerId="ADAL" clId="{091103C1-81E9-418C-A964-347B60DDD5C9}" dt="2024-03-22T16:53:06.390" v="8326" actId="1076"/>
          <ac:spMkLst>
            <pc:docMk/>
            <pc:sldMk cId="714666700" sldId="337"/>
            <ac:spMk id="21" creationId="{247F993C-F31C-5E96-DDFB-5833C85F5690}"/>
          </ac:spMkLst>
        </pc:spChg>
        <pc:spChg chg="add mod">
          <ac:chgData name="Koen Luyten" userId="fede3025-e572-4ed4-839e-70f92b9e4daf" providerId="ADAL" clId="{091103C1-81E9-418C-A964-347B60DDD5C9}" dt="2024-03-22T17:07:55.351" v="8525" actId="1076"/>
          <ac:spMkLst>
            <pc:docMk/>
            <pc:sldMk cId="714666700" sldId="337"/>
            <ac:spMk id="22" creationId="{4FC4DBF2-5062-8F6B-B7BA-5B3AFA9AB52B}"/>
          </ac:spMkLst>
        </pc:spChg>
        <pc:picChg chg="add mod">
          <ac:chgData name="Koen Luyten" userId="fede3025-e572-4ed4-839e-70f92b9e4daf" providerId="ADAL" clId="{091103C1-81E9-418C-A964-347B60DDD5C9}" dt="2024-03-22T16:50:47.828" v="8305" actId="1076"/>
          <ac:picMkLst>
            <pc:docMk/>
            <pc:sldMk cId="714666700" sldId="337"/>
            <ac:picMk id="6" creationId="{6AFAE359-E7D1-B886-1E06-2CE07B5999ED}"/>
          </ac:picMkLst>
        </pc:picChg>
        <pc:picChg chg="add mod">
          <ac:chgData name="Koen Luyten" userId="fede3025-e572-4ed4-839e-70f92b9e4daf" providerId="ADAL" clId="{091103C1-81E9-418C-A964-347B60DDD5C9}" dt="2024-03-22T16:52:23.102" v="8317" actId="1076"/>
          <ac:picMkLst>
            <pc:docMk/>
            <pc:sldMk cId="714666700" sldId="337"/>
            <ac:picMk id="17" creationId="{E4BC4BB6-D17A-D591-0AFA-49F97E1EFE98}"/>
          </ac:picMkLst>
        </pc:picChg>
        <pc:picChg chg="add mod">
          <ac:chgData name="Koen Luyten" userId="fede3025-e572-4ed4-839e-70f92b9e4daf" providerId="ADAL" clId="{091103C1-81E9-418C-A964-347B60DDD5C9}" dt="2024-03-22T16:52:41.240" v="8322" actId="1076"/>
          <ac:picMkLst>
            <pc:docMk/>
            <pc:sldMk cId="714666700" sldId="337"/>
            <ac:picMk id="19" creationId="{F76E8EFE-7E9B-11E9-D5C9-7832AD53B3FD}"/>
          </ac:picMkLst>
        </pc:picChg>
      </pc:sldChg>
      <pc:sldChg chg="addSp delSp modSp add mod delAnim modAnim">
        <pc:chgData name="Koen Luyten" userId="fede3025-e572-4ed4-839e-70f92b9e4daf" providerId="ADAL" clId="{091103C1-81E9-418C-A964-347B60DDD5C9}" dt="2024-03-22T17:08:39.876" v="8546"/>
        <pc:sldMkLst>
          <pc:docMk/>
          <pc:sldMk cId="1653364226" sldId="338"/>
        </pc:sldMkLst>
        <pc:spChg chg="mod">
          <ac:chgData name="Koen Luyten" userId="fede3025-e572-4ed4-839e-70f92b9e4daf" providerId="ADAL" clId="{091103C1-81E9-418C-A964-347B60DDD5C9}" dt="2024-03-22T17:00:23.944" v="8423" actId="20577"/>
          <ac:spMkLst>
            <pc:docMk/>
            <pc:sldMk cId="1653364226" sldId="338"/>
            <ac:spMk id="2" creationId="{C9E96466-BBE2-3932-A899-E04221793181}"/>
          </ac:spMkLst>
        </pc:spChg>
        <pc:spChg chg="mod">
          <ac:chgData name="Koen Luyten" userId="fede3025-e572-4ed4-839e-70f92b9e4daf" providerId="ADAL" clId="{091103C1-81E9-418C-A964-347B60DDD5C9}" dt="2024-03-22T17:02:12.260" v="8479" actId="1076"/>
          <ac:spMkLst>
            <pc:docMk/>
            <pc:sldMk cId="1653364226" sldId="338"/>
            <ac:spMk id="3" creationId="{19E9860C-294D-284D-AF65-43E36A23DD64}"/>
          </ac:spMkLst>
        </pc:spChg>
        <pc:spChg chg="mod">
          <ac:chgData name="Koen Luyten" userId="fede3025-e572-4ed4-839e-70f92b9e4daf" providerId="ADAL" clId="{091103C1-81E9-418C-A964-347B60DDD5C9}" dt="2024-03-22T16:55:24.501" v="8344" actId="20577"/>
          <ac:spMkLst>
            <pc:docMk/>
            <pc:sldMk cId="1653364226" sldId="338"/>
            <ac:spMk id="4" creationId="{130158F3-6414-5BB2-5837-30F755B385EE}"/>
          </ac:spMkLst>
        </pc:spChg>
        <pc:spChg chg="mod">
          <ac:chgData name="Koen Luyten" userId="fede3025-e572-4ed4-839e-70f92b9e4daf" providerId="ADAL" clId="{091103C1-81E9-418C-A964-347B60DDD5C9}" dt="2024-03-22T16:54:45.855" v="8333" actId="1076"/>
          <ac:spMkLst>
            <pc:docMk/>
            <pc:sldMk cId="1653364226" sldId="338"/>
            <ac:spMk id="7" creationId="{08E905C6-5980-6F89-C249-EC067B5A8793}"/>
          </ac:spMkLst>
        </pc:spChg>
        <pc:spChg chg="mod">
          <ac:chgData name="Koen Luyten" userId="fede3025-e572-4ed4-839e-70f92b9e4daf" providerId="ADAL" clId="{091103C1-81E9-418C-A964-347B60DDD5C9}" dt="2024-03-22T16:55:16.338" v="8340" actId="14100"/>
          <ac:spMkLst>
            <pc:docMk/>
            <pc:sldMk cId="1653364226" sldId="338"/>
            <ac:spMk id="8" creationId="{925E034D-459A-F3E0-2581-E99E0C6EB0A2}"/>
          </ac:spMkLst>
        </pc:spChg>
        <pc:spChg chg="mod">
          <ac:chgData name="Koen Luyten" userId="fede3025-e572-4ed4-839e-70f92b9e4daf" providerId="ADAL" clId="{091103C1-81E9-418C-A964-347B60DDD5C9}" dt="2024-03-22T16:54:56.612" v="8334" actId="1076"/>
          <ac:spMkLst>
            <pc:docMk/>
            <pc:sldMk cId="1653364226" sldId="338"/>
            <ac:spMk id="9" creationId="{F8068AB5-0ABF-16E1-D53B-714AC53B3433}"/>
          </ac:spMkLst>
        </pc:spChg>
        <pc:spChg chg="mod">
          <ac:chgData name="Koen Luyten" userId="fede3025-e572-4ed4-839e-70f92b9e4daf" providerId="ADAL" clId="{091103C1-81E9-418C-A964-347B60DDD5C9}" dt="2024-03-22T16:54:37.239" v="8331" actId="14100"/>
          <ac:spMkLst>
            <pc:docMk/>
            <pc:sldMk cId="1653364226" sldId="338"/>
            <ac:spMk id="11" creationId="{684826C8-0F85-7683-C064-D530AB4B9A7E}"/>
          </ac:spMkLst>
        </pc:spChg>
        <pc:spChg chg="mod">
          <ac:chgData name="Koen Luyten" userId="fede3025-e572-4ed4-839e-70f92b9e4daf" providerId="ADAL" clId="{091103C1-81E9-418C-A964-347B60DDD5C9}" dt="2024-03-22T16:54:41.521" v="8332" actId="1076"/>
          <ac:spMkLst>
            <pc:docMk/>
            <pc:sldMk cId="1653364226" sldId="338"/>
            <ac:spMk id="12" creationId="{61515FD9-9C15-CCEE-3885-80A6DD1957E8}"/>
          </ac:spMkLst>
        </pc:spChg>
        <pc:spChg chg="del">
          <ac:chgData name="Koen Luyten" userId="fede3025-e572-4ed4-839e-70f92b9e4daf" providerId="ADAL" clId="{091103C1-81E9-418C-A964-347B60DDD5C9}" dt="2024-03-22T16:56:04.784" v="8350" actId="478"/>
          <ac:spMkLst>
            <pc:docMk/>
            <pc:sldMk cId="1653364226" sldId="338"/>
            <ac:spMk id="15" creationId="{897FA9BE-2018-EAFB-0D77-DFF206101C96}"/>
          </ac:spMkLst>
        </pc:spChg>
        <pc:spChg chg="add mod">
          <ac:chgData name="Koen Luyten" userId="fede3025-e572-4ed4-839e-70f92b9e4daf" providerId="ADAL" clId="{091103C1-81E9-418C-A964-347B60DDD5C9}" dt="2024-03-22T16:56:30.881" v="8357" actId="1076"/>
          <ac:spMkLst>
            <pc:docMk/>
            <pc:sldMk cId="1653364226" sldId="338"/>
            <ac:spMk id="18" creationId="{C511486A-ED51-69F9-4F6E-2403699A336D}"/>
          </ac:spMkLst>
        </pc:spChg>
        <pc:spChg chg="del">
          <ac:chgData name="Koen Luyten" userId="fede3025-e572-4ed4-839e-70f92b9e4daf" providerId="ADAL" clId="{091103C1-81E9-418C-A964-347B60DDD5C9}" dt="2024-03-22T16:55:58.601" v="8347" actId="478"/>
          <ac:spMkLst>
            <pc:docMk/>
            <pc:sldMk cId="1653364226" sldId="338"/>
            <ac:spMk id="20" creationId="{FBDD584A-F3A4-F3BE-8A74-8156FBD878E0}"/>
          </ac:spMkLst>
        </pc:spChg>
        <pc:spChg chg="del">
          <ac:chgData name="Koen Luyten" userId="fede3025-e572-4ed4-839e-70f92b9e4daf" providerId="ADAL" clId="{091103C1-81E9-418C-A964-347B60DDD5C9}" dt="2024-03-22T16:56:02.359" v="8349" actId="478"/>
          <ac:spMkLst>
            <pc:docMk/>
            <pc:sldMk cId="1653364226" sldId="338"/>
            <ac:spMk id="21" creationId="{247F993C-F31C-5E96-DDFB-5833C85F5690}"/>
          </ac:spMkLst>
        </pc:spChg>
        <pc:spChg chg="add mod">
          <ac:chgData name="Koen Luyten" userId="fede3025-e572-4ed4-839e-70f92b9e4daf" providerId="ADAL" clId="{091103C1-81E9-418C-A964-347B60DDD5C9}" dt="2024-03-22T16:57:34.587" v="8375" actId="688"/>
          <ac:spMkLst>
            <pc:docMk/>
            <pc:sldMk cId="1653364226" sldId="338"/>
            <ac:spMk id="22" creationId="{6974734C-ADC8-2301-6EDC-70020DBD6755}"/>
          </ac:spMkLst>
        </pc:spChg>
        <pc:spChg chg="add mod">
          <ac:chgData name="Koen Luyten" userId="fede3025-e572-4ed4-839e-70f92b9e4daf" providerId="ADAL" clId="{091103C1-81E9-418C-A964-347B60DDD5C9}" dt="2024-03-22T17:02:17.856" v="8480" actId="1076"/>
          <ac:spMkLst>
            <pc:docMk/>
            <pc:sldMk cId="1653364226" sldId="338"/>
            <ac:spMk id="25" creationId="{B4F3A62C-43D3-538B-29CD-8FFB27EB9151}"/>
          </ac:spMkLst>
        </pc:spChg>
        <pc:spChg chg="add mod">
          <ac:chgData name="Koen Luyten" userId="fede3025-e572-4ed4-839e-70f92b9e4daf" providerId="ADAL" clId="{091103C1-81E9-418C-A964-347B60DDD5C9}" dt="2024-03-22T17:03:40.821" v="8487" actId="1076"/>
          <ac:spMkLst>
            <pc:docMk/>
            <pc:sldMk cId="1653364226" sldId="338"/>
            <ac:spMk id="28" creationId="{3FAA4DC2-10D2-107F-3DF7-9663F576D8BE}"/>
          </ac:spMkLst>
        </pc:spChg>
        <pc:spChg chg="add mod">
          <ac:chgData name="Koen Luyten" userId="fede3025-e572-4ed4-839e-70f92b9e4daf" providerId="ADAL" clId="{091103C1-81E9-418C-A964-347B60DDD5C9}" dt="2024-03-22T17:03:58.987" v="8488"/>
          <ac:spMkLst>
            <pc:docMk/>
            <pc:sldMk cId="1653364226" sldId="338"/>
            <ac:spMk id="29" creationId="{CA8A07D1-277E-CB6E-D2A5-F1E4F83C39C7}"/>
          </ac:spMkLst>
        </pc:spChg>
        <pc:spChg chg="add mod">
          <ac:chgData name="Koen Luyten" userId="fede3025-e572-4ed4-839e-70f92b9e4daf" providerId="ADAL" clId="{091103C1-81E9-418C-A964-347B60DDD5C9}" dt="2024-03-22T17:03:58.987" v="8488"/>
          <ac:spMkLst>
            <pc:docMk/>
            <pc:sldMk cId="1653364226" sldId="338"/>
            <ac:spMk id="30" creationId="{C2FC9F97-C815-62B1-4355-F6DD4061112E}"/>
          </ac:spMkLst>
        </pc:spChg>
        <pc:spChg chg="add mod">
          <ac:chgData name="Koen Luyten" userId="fede3025-e572-4ed4-839e-70f92b9e4daf" providerId="ADAL" clId="{091103C1-81E9-418C-A964-347B60DDD5C9}" dt="2024-03-22T17:04:28.077" v="8498" actId="14100"/>
          <ac:spMkLst>
            <pc:docMk/>
            <pc:sldMk cId="1653364226" sldId="338"/>
            <ac:spMk id="31" creationId="{FE1E0B05-ABFC-47AB-EDB4-5DC23DBBC7F1}"/>
          </ac:spMkLst>
        </pc:spChg>
        <pc:spChg chg="add mod">
          <ac:chgData name="Koen Luyten" userId="fede3025-e572-4ed4-839e-70f92b9e4daf" providerId="ADAL" clId="{091103C1-81E9-418C-A964-347B60DDD5C9}" dt="2024-03-22T17:05:11.684" v="8505" actId="1076"/>
          <ac:spMkLst>
            <pc:docMk/>
            <pc:sldMk cId="1653364226" sldId="338"/>
            <ac:spMk id="32" creationId="{3D7DC0A5-1428-94E4-D222-699690958920}"/>
          </ac:spMkLst>
        </pc:spChg>
        <pc:spChg chg="add mod">
          <ac:chgData name="Koen Luyten" userId="fede3025-e572-4ed4-839e-70f92b9e4daf" providerId="ADAL" clId="{091103C1-81E9-418C-A964-347B60DDD5C9}" dt="2024-03-22T17:05:20.941" v="8507" actId="1076"/>
          <ac:spMkLst>
            <pc:docMk/>
            <pc:sldMk cId="1653364226" sldId="338"/>
            <ac:spMk id="33" creationId="{3021B6B6-3627-1DC8-86AD-A1F142B01A1D}"/>
          </ac:spMkLst>
        </pc:spChg>
        <pc:spChg chg="add mod">
          <ac:chgData name="Koen Luyten" userId="fede3025-e572-4ed4-839e-70f92b9e4daf" providerId="ADAL" clId="{091103C1-81E9-418C-A964-347B60DDD5C9}" dt="2024-03-22T17:05:24.090" v="8511" actId="20577"/>
          <ac:spMkLst>
            <pc:docMk/>
            <pc:sldMk cId="1653364226" sldId="338"/>
            <ac:spMk id="34" creationId="{22944352-1272-1599-8AAE-0D7E2ABBA646}"/>
          </ac:spMkLst>
        </pc:spChg>
        <pc:spChg chg="add mod">
          <ac:chgData name="Koen Luyten" userId="fede3025-e572-4ed4-839e-70f92b9e4daf" providerId="ADAL" clId="{091103C1-81E9-418C-A964-347B60DDD5C9}" dt="2024-03-22T17:08:34.383" v="8536" actId="1076"/>
          <ac:spMkLst>
            <pc:docMk/>
            <pc:sldMk cId="1653364226" sldId="338"/>
            <ac:spMk id="35" creationId="{36004C84-F0F5-61E9-147A-D57A584081E2}"/>
          </ac:spMkLst>
        </pc:spChg>
        <pc:picChg chg="del">
          <ac:chgData name="Koen Luyten" userId="fede3025-e572-4ed4-839e-70f92b9e4daf" providerId="ADAL" clId="{091103C1-81E9-418C-A964-347B60DDD5C9}" dt="2024-03-22T16:55:33.226" v="8345" actId="478"/>
          <ac:picMkLst>
            <pc:docMk/>
            <pc:sldMk cId="1653364226" sldId="338"/>
            <ac:picMk id="6" creationId="{6AFAE359-E7D1-B886-1E06-2CE07B5999ED}"/>
          </ac:picMkLst>
        </pc:picChg>
        <pc:picChg chg="add mod">
          <ac:chgData name="Koen Luyten" userId="fede3025-e572-4ed4-839e-70f92b9e4daf" providerId="ADAL" clId="{091103C1-81E9-418C-A964-347B60DDD5C9}" dt="2024-03-22T17:04:01.593" v="8490" actId="1076"/>
          <ac:picMkLst>
            <pc:docMk/>
            <pc:sldMk cId="1653364226" sldId="338"/>
            <ac:picMk id="16" creationId="{17BA562E-C9DD-2156-DFF7-7A43CC17F5BB}"/>
          </ac:picMkLst>
        </pc:picChg>
        <pc:picChg chg="del">
          <ac:chgData name="Koen Luyten" userId="fede3025-e572-4ed4-839e-70f92b9e4daf" providerId="ADAL" clId="{091103C1-81E9-418C-A964-347B60DDD5C9}" dt="2024-03-22T16:55:55.777" v="8346" actId="478"/>
          <ac:picMkLst>
            <pc:docMk/>
            <pc:sldMk cId="1653364226" sldId="338"/>
            <ac:picMk id="17" creationId="{E4BC4BB6-D17A-D591-0AFA-49F97E1EFE98}"/>
          </ac:picMkLst>
        </pc:picChg>
        <pc:picChg chg="del">
          <ac:chgData name="Koen Luyten" userId="fede3025-e572-4ed4-839e-70f92b9e4daf" providerId="ADAL" clId="{091103C1-81E9-418C-A964-347B60DDD5C9}" dt="2024-03-22T16:56:00.261" v="8348" actId="478"/>
          <ac:picMkLst>
            <pc:docMk/>
            <pc:sldMk cId="1653364226" sldId="338"/>
            <ac:picMk id="19" creationId="{F76E8EFE-7E9B-11E9-D5C9-7832AD53B3FD}"/>
          </ac:picMkLst>
        </pc:picChg>
        <pc:picChg chg="add mod">
          <ac:chgData name="Koen Luyten" userId="fede3025-e572-4ed4-839e-70f92b9e4daf" providerId="ADAL" clId="{091103C1-81E9-418C-A964-347B60DDD5C9}" dt="2024-03-22T17:02:17.856" v="8480" actId="1076"/>
          <ac:picMkLst>
            <pc:docMk/>
            <pc:sldMk cId="1653364226" sldId="338"/>
            <ac:picMk id="24" creationId="{1C0767E0-4814-C302-749B-71F4AEBF0DB3}"/>
          </ac:picMkLst>
        </pc:picChg>
        <pc:picChg chg="add mod">
          <ac:chgData name="Koen Luyten" userId="fede3025-e572-4ed4-839e-70f92b9e4daf" providerId="ADAL" clId="{091103C1-81E9-418C-A964-347B60DDD5C9}" dt="2024-03-22T17:03:12.712" v="8484" actId="1076"/>
          <ac:picMkLst>
            <pc:docMk/>
            <pc:sldMk cId="1653364226" sldId="338"/>
            <ac:picMk id="27" creationId="{336AA6E8-39C9-970E-E45A-41C3A1E0D35D}"/>
          </ac:picMkLst>
        </pc:picChg>
      </pc:sldChg>
      <pc:sldChg chg="addSp delSp modSp add mod delAnim modAnim">
        <pc:chgData name="Koen Luyten" userId="fede3025-e572-4ed4-839e-70f92b9e4daf" providerId="ADAL" clId="{091103C1-81E9-418C-A964-347B60DDD5C9}" dt="2024-03-22T17:13:02.716" v="8598" actId="1076"/>
        <pc:sldMkLst>
          <pc:docMk/>
          <pc:sldMk cId="1388390213" sldId="339"/>
        </pc:sldMkLst>
        <pc:spChg chg="mod">
          <ac:chgData name="Koen Luyten" userId="fede3025-e572-4ed4-839e-70f92b9e4daf" providerId="ADAL" clId="{091103C1-81E9-418C-A964-347B60DDD5C9}" dt="2024-03-22T17:00:42.750" v="8444" actId="20577"/>
          <ac:spMkLst>
            <pc:docMk/>
            <pc:sldMk cId="1388390213" sldId="339"/>
            <ac:spMk id="2" creationId="{C9E96466-BBE2-3932-A899-E04221793181}"/>
          </ac:spMkLst>
        </pc:spChg>
        <pc:spChg chg="mod">
          <ac:chgData name="Koen Luyten" userId="fede3025-e572-4ed4-839e-70f92b9e4daf" providerId="ADAL" clId="{091103C1-81E9-418C-A964-347B60DDD5C9}" dt="2024-03-22T17:01:50.346" v="8475" actId="20577"/>
          <ac:spMkLst>
            <pc:docMk/>
            <pc:sldMk cId="1388390213" sldId="339"/>
            <ac:spMk id="4" creationId="{130158F3-6414-5BB2-5837-30F755B385EE}"/>
          </ac:spMkLst>
        </pc:spChg>
        <pc:spChg chg="mod">
          <ac:chgData name="Koen Luyten" userId="fede3025-e572-4ed4-839e-70f92b9e4daf" providerId="ADAL" clId="{091103C1-81E9-418C-A964-347B60DDD5C9}" dt="2024-03-22T17:01:10.640" v="8453" actId="1076"/>
          <ac:spMkLst>
            <pc:docMk/>
            <pc:sldMk cId="1388390213" sldId="339"/>
            <ac:spMk id="7" creationId="{08E905C6-5980-6F89-C249-EC067B5A8793}"/>
          </ac:spMkLst>
        </pc:spChg>
        <pc:spChg chg="mod">
          <ac:chgData name="Koen Luyten" userId="fede3025-e572-4ed4-839e-70f92b9e4daf" providerId="ADAL" clId="{091103C1-81E9-418C-A964-347B60DDD5C9}" dt="2024-03-22T17:01:37.440" v="8466" actId="14100"/>
          <ac:spMkLst>
            <pc:docMk/>
            <pc:sldMk cId="1388390213" sldId="339"/>
            <ac:spMk id="8" creationId="{925E034D-459A-F3E0-2581-E99E0C6EB0A2}"/>
          </ac:spMkLst>
        </pc:spChg>
        <pc:spChg chg="mod">
          <ac:chgData name="Koen Luyten" userId="fede3025-e572-4ed4-839e-70f92b9e4daf" providerId="ADAL" clId="{091103C1-81E9-418C-A964-347B60DDD5C9}" dt="2024-03-22T17:01:18.215" v="8455" actId="1076"/>
          <ac:spMkLst>
            <pc:docMk/>
            <pc:sldMk cId="1388390213" sldId="339"/>
            <ac:spMk id="9" creationId="{F8068AB5-0ABF-16E1-D53B-714AC53B3433}"/>
          </ac:spMkLst>
        </pc:spChg>
        <pc:spChg chg="mod">
          <ac:chgData name="Koen Luyten" userId="fede3025-e572-4ed4-839e-70f92b9e4daf" providerId="ADAL" clId="{091103C1-81E9-418C-A964-347B60DDD5C9}" dt="2024-03-22T17:01:42.275" v="8467" actId="1076"/>
          <ac:spMkLst>
            <pc:docMk/>
            <pc:sldMk cId="1388390213" sldId="339"/>
            <ac:spMk id="10" creationId="{FE2A6FC3-2CB7-6D06-C508-A707AF5B252E}"/>
          </ac:spMkLst>
        </pc:spChg>
        <pc:spChg chg="mod">
          <ac:chgData name="Koen Luyten" userId="fede3025-e572-4ed4-839e-70f92b9e4daf" providerId="ADAL" clId="{091103C1-81E9-418C-A964-347B60DDD5C9}" dt="2024-03-22T17:09:09.062" v="8553" actId="688"/>
          <ac:spMkLst>
            <pc:docMk/>
            <pc:sldMk cId="1388390213" sldId="339"/>
            <ac:spMk id="11" creationId="{684826C8-0F85-7683-C064-D530AB4B9A7E}"/>
          </ac:spMkLst>
        </pc:spChg>
        <pc:spChg chg="mod">
          <ac:chgData name="Koen Luyten" userId="fede3025-e572-4ed4-839e-70f92b9e4daf" providerId="ADAL" clId="{091103C1-81E9-418C-A964-347B60DDD5C9}" dt="2024-03-22T17:01:00.749" v="8452" actId="1076"/>
          <ac:spMkLst>
            <pc:docMk/>
            <pc:sldMk cId="1388390213" sldId="339"/>
            <ac:spMk id="12" creationId="{61515FD9-9C15-CCEE-3885-80A6DD1957E8}"/>
          </ac:spMkLst>
        </pc:spChg>
        <pc:spChg chg="del">
          <ac:chgData name="Koen Luyten" userId="fede3025-e572-4ed4-839e-70f92b9e4daf" providerId="ADAL" clId="{091103C1-81E9-418C-A964-347B60DDD5C9}" dt="2024-03-22T17:01:55.450" v="8477" actId="478"/>
          <ac:spMkLst>
            <pc:docMk/>
            <pc:sldMk cId="1388390213" sldId="339"/>
            <ac:spMk id="13" creationId="{64C0BC2F-8F44-050D-D5BD-055D4EF3DFDA}"/>
          </ac:spMkLst>
        </pc:spChg>
        <pc:spChg chg="del">
          <ac:chgData name="Koen Luyten" userId="fede3025-e572-4ed4-839e-70f92b9e4daf" providerId="ADAL" clId="{091103C1-81E9-418C-A964-347B60DDD5C9}" dt="2024-03-22T17:01:54.709" v="8476" actId="478"/>
          <ac:spMkLst>
            <pc:docMk/>
            <pc:sldMk cId="1388390213" sldId="339"/>
            <ac:spMk id="14" creationId="{F944296B-67D4-8E8A-68C9-C3108CBA74D7}"/>
          </ac:spMkLst>
        </pc:spChg>
        <pc:spChg chg="del">
          <ac:chgData name="Koen Luyten" userId="fede3025-e572-4ed4-839e-70f92b9e4daf" providerId="ADAL" clId="{091103C1-81E9-418C-A964-347B60DDD5C9}" dt="2024-03-22T17:01:28.012" v="8460" actId="478"/>
          <ac:spMkLst>
            <pc:docMk/>
            <pc:sldMk cId="1388390213" sldId="339"/>
            <ac:spMk id="15" creationId="{897FA9BE-2018-EAFB-0D77-DFF206101C96}"/>
          </ac:spMkLst>
        </pc:spChg>
        <pc:spChg chg="add mod">
          <ac:chgData name="Koen Luyten" userId="fede3025-e572-4ed4-839e-70f92b9e4daf" providerId="ADAL" clId="{091103C1-81E9-418C-A964-347B60DDD5C9}" dt="2024-03-22T17:09:19.531" v="8557" actId="1076"/>
          <ac:spMkLst>
            <pc:docMk/>
            <pc:sldMk cId="1388390213" sldId="339"/>
            <ac:spMk id="18" creationId="{02A416D6-C607-42A7-D9FD-DFC4190DC0D4}"/>
          </ac:spMkLst>
        </pc:spChg>
        <pc:spChg chg="del mod">
          <ac:chgData name="Koen Luyten" userId="fede3025-e572-4ed4-839e-70f92b9e4daf" providerId="ADAL" clId="{091103C1-81E9-418C-A964-347B60DDD5C9}" dt="2024-03-22T17:01:30.915" v="8463" actId="478"/>
          <ac:spMkLst>
            <pc:docMk/>
            <pc:sldMk cId="1388390213" sldId="339"/>
            <ac:spMk id="20" creationId="{FBDD584A-F3A4-F3BE-8A74-8156FBD878E0}"/>
          </ac:spMkLst>
        </pc:spChg>
        <pc:spChg chg="del">
          <ac:chgData name="Koen Luyten" userId="fede3025-e572-4ed4-839e-70f92b9e4daf" providerId="ADAL" clId="{091103C1-81E9-418C-A964-347B60DDD5C9}" dt="2024-03-22T17:01:33.412" v="8465" actId="478"/>
          <ac:spMkLst>
            <pc:docMk/>
            <pc:sldMk cId="1388390213" sldId="339"/>
            <ac:spMk id="21" creationId="{247F993C-F31C-5E96-DDFB-5833C85F5690}"/>
          </ac:spMkLst>
        </pc:spChg>
        <pc:spChg chg="add mod">
          <ac:chgData name="Koen Luyten" userId="fede3025-e572-4ed4-839e-70f92b9e4daf" providerId="ADAL" clId="{091103C1-81E9-418C-A964-347B60DDD5C9}" dt="2024-03-22T17:09:44.276" v="8564" actId="14100"/>
          <ac:spMkLst>
            <pc:docMk/>
            <pc:sldMk cId="1388390213" sldId="339"/>
            <ac:spMk id="22" creationId="{C089812E-25BC-02CD-F9C1-4060E80B37BB}"/>
          </ac:spMkLst>
        </pc:spChg>
        <pc:spChg chg="add mod">
          <ac:chgData name="Koen Luyten" userId="fede3025-e572-4ed4-839e-70f92b9e4daf" providerId="ADAL" clId="{091103C1-81E9-418C-A964-347B60DDD5C9}" dt="2024-03-22T17:11:15.585" v="8572" actId="1076"/>
          <ac:spMkLst>
            <pc:docMk/>
            <pc:sldMk cId="1388390213" sldId="339"/>
            <ac:spMk id="27" creationId="{4F766D13-FED4-D91B-ABA9-4517AD3A461C}"/>
          </ac:spMkLst>
        </pc:spChg>
        <pc:spChg chg="add mod">
          <ac:chgData name="Koen Luyten" userId="fede3025-e572-4ed4-839e-70f92b9e4daf" providerId="ADAL" clId="{091103C1-81E9-418C-A964-347B60DDD5C9}" dt="2024-03-22T17:11:15.585" v="8572" actId="1076"/>
          <ac:spMkLst>
            <pc:docMk/>
            <pc:sldMk cId="1388390213" sldId="339"/>
            <ac:spMk id="28" creationId="{4475695D-442E-BAEE-8D54-7C5AECB4933F}"/>
          </ac:spMkLst>
        </pc:spChg>
        <pc:spChg chg="add mod">
          <ac:chgData name="Koen Luyten" userId="fede3025-e572-4ed4-839e-70f92b9e4daf" providerId="ADAL" clId="{091103C1-81E9-418C-A964-347B60DDD5C9}" dt="2024-03-22T17:11:22.503" v="8573" actId="1076"/>
          <ac:spMkLst>
            <pc:docMk/>
            <pc:sldMk cId="1388390213" sldId="339"/>
            <ac:spMk id="29" creationId="{F846E8E3-D82C-9035-4C46-E924D522C811}"/>
          </ac:spMkLst>
        </pc:spChg>
        <pc:spChg chg="add mod">
          <ac:chgData name="Koen Luyten" userId="fede3025-e572-4ed4-839e-70f92b9e4daf" providerId="ADAL" clId="{091103C1-81E9-418C-A964-347B60DDD5C9}" dt="2024-03-22T17:11:22.503" v="8573" actId="1076"/>
          <ac:spMkLst>
            <pc:docMk/>
            <pc:sldMk cId="1388390213" sldId="339"/>
            <ac:spMk id="30" creationId="{A0F440B7-290F-E3E9-B682-1258EA50CA49}"/>
          </ac:spMkLst>
        </pc:spChg>
        <pc:spChg chg="add mod">
          <ac:chgData name="Koen Luyten" userId="fede3025-e572-4ed4-839e-70f92b9e4daf" providerId="ADAL" clId="{091103C1-81E9-418C-A964-347B60DDD5C9}" dt="2024-03-22T17:11:35.422" v="8575" actId="1076"/>
          <ac:spMkLst>
            <pc:docMk/>
            <pc:sldMk cId="1388390213" sldId="339"/>
            <ac:spMk id="31" creationId="{613DF17E-F3BC-AB94-CA40-647A26148AE7}"/>
          </ac:spMkLst>
        </pc:spChg>
        <pc:spChg chg="add mod">
          <ac:chgData name="Koen Luyten" userId="fede3025-e572-4ed4-839e-70f92b9e4daf" providerId="ADAL" clId="{091103C1-81E9-418C-A964-347B60DDD5C9}" dt="2024-03-22T17:13:02.716" v="8598" actId="1076"/>
          <ac:spMkLst>
            <pc:docMk/>
            <pc:sldMk cId="1388390213" sldId="339"/>
            <ac:spMk id="32" creationId="{B22B625B-AAD7-F7A3-C6DE-B53823EDF4D9}"/>
          </ac:spMkLst>
        </pc:spChg>
        <pc:picChg chg="del">
          <ac:chgData name="Koen Luyten" userId="fede3025-e572-4ed4-839e-70f92b9e4daf" providerId="ADAL" clId="{091103C1-81E9-418C-A964-347B60DDD5C9}" dt="2024-03-22T17:01:26.686" v="8459" actId="478"/>
          <ac:picMkLst>
            <pc:docMk/>
            <pc:sldMk cId="1388390213" sldId="339"/>
            <ac:picMk id="6" creationId="{6AFAE359-E7D1-B886-1E06-2CE07B5999ED}"/>
          </ac:picMkLst>
        </pc:picChg>
        <pc:picChg chg="add mod">
          <ac:chgData name="Koen Luyten" userId="fede3025-e572-4ed4-839e-70f92b9e4daf" providerId="ADAL" clId="{091103C1-81E9-418C-A964-347B60DDD5C9}" dt="2024-03-22T17:07:27.042" v="8520" actId="1076"/>
          <ac:picMkLst>
            <pc:docMk/>
            <pc:sldMk cId="1388390213" sldId="339"/>
            <ac:picMk id="16" creationId="{78FCFC99-5FBA-D1AE-F9F2-77385393764F}"/>
          </ac:picMkLst>
        </pc:picChg>
        <pc:picChg chg="del">
          <ac:chgData name="Koen Luyten" userId="fede3025-e572-4ed4-839e-70f92b9e4daf" providerId="ADAL" clId="{091103C1-81E9-418C-A964-347B60DDD5C9}" dt="2024-03-22T17:01:29.069" v="8461" actId="478"/>
          <ac:picMkLst>
            <pc:docMk/>
            <pc:sldMk cId="1388390213" sldId="339"/>
            <ac:picMk id="17" creationId="{E4BC4BB6-D17A-D591-0AFA-49F97E1EFE98}"/>
          </ac:picMkLst>
        </pc:picChg>
        <pc:picChg chg="del">
          <ac:chgData name="Koen Luyten" userId="fede3025-e572-4ed4-839e-70f92b9e4daf" providerId="ADAL" clId="{091103C1-81E9-418C-A964-347B60DDD5C9}" dt="2024-03-22T17:01:31.584" v="8464" actId="478"/>
          <ac:picMkLst>
            <pc:docMk/>
            <pc:sldMk cId="1388390213" sldId="339"/>
            <ac:picMk id="19" creationId="{F76E8EFE-7E9B-11E9-D5C9-7832AD53B3FD}"/>
          </ac:picMkLst>
        </pc:picChg>
        <pc:picChg chg="add mod">
          <ac:chgData name="Koen Luyten" userId="fede3025-e572-4ed4-839e-70f92b9e4daf" providerId="ADAL" clId="{091103C1-81E9-418C-A964-347B60DDD5C9}" dt="2024-03-22T17:10:26.620" v="8567" actId="1076"/>
          <ac:picMkLst>
            <pc:docMk/>
            <pc:sldMk cId="1388390213" sldId="339"/>
            <ac:picMk id="24" creationId="{736A979A-1BB4-A71A-4758-53A4B2E977C9}"/>
          </ac:picMkLst>
        </pc:picChg>
        <pc:picChg chg="add mod">
          <ac:chgData name="Koen Luyten" userId="fede3025-e572-4ed4-839e-70f92b9e4daf" providerId="ADAL" clId="{091103C1-81E9-418C-A964-347B60DDD5C9}" dt="2024-03-22T17:10:58.780" v="8570" actId="1076"/>
          <ac:picMkLst>
            <pc:docMk/>
            <pc:sldMk cId="1388390213" sldId="339"/>
            <ac:picMk id="26" creationId="{5FAD47C1-7657-97C7-DD7C-DDE70B9955B2}"/>
          </ac:picMkLst>
        </pc:picChg>
      </pc:sldChg>
      <pc:sldChg chg="addSp modSp new mod modAnim">
        <pc:chgData name="Koen Luyten" userId="fede3025-e572-4ed4-839e-70f92b9e4daf" providerId="ADAL" clId="{091103C1-81E9-418C-A964-347B60DDD5C9}" dt="2024-03-22T17:22:09.424" v="8929" actId="1076"/>
        <pc:sldMkLst>
          <pc:docMk/>
          <pc:sldMk cId="1081124462" sldId="340"/>
        </pc:sldMkLst>
        <pc:spChg chg="mod">
          <ac:chgData name="Koen Luyten" userId="fede3025-e572-4ed4-839e-70f92b9e4daf" providerId="ADAL" clId="{091103C1-81E9-418C-A964-347B60DDD5C9}" dt="2024-03-22T17:13:50.632" v="8615" actId="20577"/>
          <ac:spMkLst>
            <pc:docMk/>
            <pc:sldMk cId="1081124462" sldId="340"/>
            <ac:spMk id="2" creationId="{8D1C41A6-EAEC-8FD1-630C-C774CA511375}"/>
          </ac:spMkLst>
        </pc:spChg>
        <pc:spChg chg="mod">
          <ac:chgData name="Koen Luyten" userId="fede3025-e572-4ed4-839e-70f92b9e4daf" providerId="ADAL" clId="{091103C1-81E9-418C-A964-347B60DDD5C9}" dt="2024-03-22T17:21:43.875" v="8925" actId="20577"/>
          <ac:spMkLst>
            <pc:docMk/>
            <pc:sldMk cId="1081124462" sldId="340"/>
            <ac:spMk id="4" creationId="{0AAC032B-B655-7250-BCBA-B0E2C651EDF3}"/>
          </ac:spMkLst>
        </pc:spChg>
        <pc:spChg chg="add mod">
          <ac:chgData name="Koen Luyten" userId="fede3025-e572-4ed4-839e-70f92b9e4daf" providerId="ADAL" clId="{091103C1-81E9-418C-A964-347B60DDD5C9}" dt="2024-03-22T17:21:52.141" v="8926" actId="1076"/>
          <ac:spMkLst>
            <pc:docMk/>
            <pc:sldMk cId="1081124462" sldId="340"/>
            <ac:spMk id="9" creationId="{10063A30-8F7D-5DA7-3B33-B933D766F66C}"/>
          </ac:spMkLst>
        </pc:spChg>
        <pc:spChg chg="add mod">
          <ac:chgData name="Koen Luyten" userId="fede3025-e572-4ed4-839e-70f92b9e4daf" providerId="ADAL" clId="{091103C1-81E9-418C-A964-347B60DDD5C9}" dt="2024-03-22T17:21:52.141" v="8926" actId="1076"/>
          <ac:spMkLst>
            <pc:docMk/>
            <pc:sldMk cId="1081124462" sldId="340"/>
            <ac:spMk id="10" creationId="{338567BC-6ACD-FDB5-11C3-53418AE2FFC2}"/>
          </ac:spMkLst>
        </pc:spChg>
        <pc:spChg chg="add mod">
          <ac:chgData name="Koen Luyten" userId="fede3025-e572-4ed4-839e-70f92b9e4daf" providerId="ADAL" clId="{091103C1-81E9-418C-A964-347B60DDD5C9}" dt="2024-03-22T17:21:52.141" v="8926" actId="1076"/>
          <ac:spMkLst>
            <pc:docMk/>
            <pc:sldMk cId="1081124462" sldId="340"/>
            <ac:spMk id="11" creationId="{D5A6FD3C-2ED0-05FC-D199-F3B817DB96B9}"/>
          </ac:spMkLst>
        </pc:spChg>
        <pc:spChg chg="add mod">
          <ac:chgData name="Koen Luyten" userId="fede3025-e572-4ed4-839e-70f92b9e4daf" providerId="ADAL" clId="{091103C1-81E9-418C-A964-347B60DDD5C9}" dt="2024-03-22T17:22:09.424" v="8929" actId="1076"/>
          <ac:spMkLst>
            <pc:docMk/>
            <pc:sldMk cId="1081124462" sldId="340"/>
            <ac:spMk id="12" creationId="{82489741-A243-F941-8225-224E7B127D58}"/>
          </ac:spMkLst>
        </pc:spChg>
        <pc:picChg chg="add mod">
          <ac:chgData name="Koen Luyten" userId="fede3025-e572-4ed4-839e-70f92b9e4daf" providerId="ADAL" clId="{091103C1-81E9-418C-A964-347B60DDD5C9}" dt="2024-03-22T17:22:09.424" v="8929" actId="1076"/>
          <ac:picMkLst>
            <pc:docMk/>
            <pc:sldMk cId="1081124462" sldId="340"/>
            <ac:picMk id="6" creationId="{BCE4AA80-21BC-4AA3-9424-9227752B66F7}"/>
          </ac:picMkLst>
        </pc:picChg>
        <pc:picChg chg="add mod">
          <ac:chgData name="Koen Luyten" userId="fede3025-e572-4ed4-839e-70f92b9e4daf" providerId="ADAL" clId="{091103C1-81E9-418C-A964-347B60DDD5C9}" dt="2024-03-22T17:21:52.141" v="8926" actId="1076"/>
          <ac:picMkLst>
            <pc:docMk/>
            <pc:sldMk cId="1081124462" sldId="340"/>
            <ac:picMk id="8" creationId="{5AC5F4B5-9CC4-F1AB-69FB-6A89FC6D0660}"/>
          </ac:picMkLst>
        </pc:picChg>
        <pc:cxnChg chg="add mod">
          <ac:chgData name="Koen Luyten" userId="fede3025-e572-4ed4-839e-70f92b9e4daf" providerId="ADAL" clId="{091103C1-81E9-418C-A964-347B60DDD5C9}" dt="2024-03-22T17:22:09.424" v="8929" actId="1076"/>
          <ac:cxnSpMkLst>
            <pc:docMk/>
            <pc:sldMk cId="1081124462" sldId="340"/>
            <ac:cxnSpMk id="14" creationId="{93EEA1E4-DB5C-7F72-8DA6-C4FFCA15A4E4}"/>
          </ac:cxnSpMkLst>
        </pc:cxnChg>
        <pc:cxnChg chg="add mod">
          <ac:chgData name="Koen Luyten" userId="fede3025-e572-4ed4-839e-70f92b9e4daf" providerId="ADAL" clId="{091103C1-81E9-418C-A964-347B60DDD5C9}" dt="2024-03-22T17:22:09.424" v="8929" actId="1076"/>
          <ac:cxnSpMkLst>
            <pc:docMk/>
            <pc:sldMk cId="1081124462" sldId="340"/>
            <ac:cxnSpMk id="15" creationId="{299FEB46-7556-B7FC-46C1-EEE45E406C26}"/>
          </ac:cxnSpMkLst>
        </pc:cxnChg>
      </pc:sldChg>
      <pc:sldChg chg="addSp modSp new mod modAnim">
        <pc:chgData name="Koen Luyten" userId="fede3025-e572-4ed4-839e-70f92b9e4daf" providerId="ADAL" clId="{091103C1-81E9-418C-A964-347B60DDD5C9}" dt="2024-03-22T17:29:08.693" v="9199" actId="20577"/>
        <pc:sldMkLst>
          <pc:docMk/>
          <pc:sldMk cId="2327652656" sldId="341"/>
        </pc:sldMkLst>
        <pc:spChg chg="mod">
          <ac:chgData name="Koen Luyten" userId="fede3025-e572-4ed4-839e-70f92b9e4daf" providerId="ADAL" clId="{091103C1-81E9-418C-A964-347B60DDD5C9}" dt="2024-03-22T17:23:34.299" v="8946" actId="20577"/>
          <ac:spMkLst>
            <pc:docMk/>
            <pc:sldMk cId="2327652656" sldId="341"/>
            <ac:spMk id="2" creationId="{DF4D63E0-FCC9-9E70-D318-080F7516E37F}"/>
          </ac:spMkLst>
        </pc:spChg>
        <pc:spChg chg="mod">
          <ac:chgData name="Koen Luyten" userId="fede3025-e572-4ed4-839e-70f92b9e4daf" providerId="ADAL" clId="{091103C1-81E9-418C-A964-347B60DDD5C9}" dt="2024-03-22T17:29:08.693" v="9199" actId="20577"/>
          <ac:spMkLst>
            <pc:docMk/>
            <pc:sldMk cId="2327652656" sldId="341"/>
            <ac:spMk id="4" creationId="{55A4603F-6B39-48DE-075F-B245BB69198D}"/>
          </ac:spMkLst>
        </pc:spChg>
        <pc:spChg chg="add mod">
          <ac:chgData name="Koen Luyten" userId="fede3025-e572-4ed4-839e-70f92b9e4daf" providerId="ADAL" clId="{091103C1-81E9-418C-A964-347B60DDD5C9}" dt="2024-03-22T17:24:10.110" v="8948"/>
          <ac:spMkLst>
            <pc:docMk/>
            <pc:sldMk cId="2327652656" sldId="341"/>
            <ac:spMk id="5" creationId="{01B5EEFE-891E-ACF2-CF33-FBD4B4F971D8}"/>
          </ac:spMkLst>
        </pc:spChg>
        <pc:spChg chg="add mod">
          <ac:chgData name="Koen Luyten" userId="fede3025-e572-4ed4-839e-70f92b9e4daf" providerId="ADAL" clId="{091103C1-81E9-418C-A964-347B60DDD5C9}" dt="2024-03-22T17:24:08.611" v="8947"/>
          <ac:spMkLst>
            <pc:docMk/>
            <pc:sldMk cId="2327652656" sldId="341"/>
            <ac:spMk id="6" creationId="{A84B603E-5BCF-B419-F425-F357964867B8}"/>
          </ac:spMkLst>
        </pc:spChg>
        <pc:spChg chg="add mod">
          <ac:chgData name="Koen Luyten" userId="fede3025-e572-4ed4-839e-70f92b9e4daf" providerId="ADAL" clId="{091103C1-81E9-418C-A964-347B60DDD5C9}" dt="2024-03-22T17:24:08.611" v="8947"/>
          <ac:spMkLst>
            <pc:docMk/>
            <pc:sldMk cId="2327652656" sldId="341"/>
            <ac:spMk id="7" creationId="{3AEDE64D-91A2-5C72-55C0-6D1E01D559A3}"/>
          </ac:spMkLst>
        </pc:spChg>
        <pc:spChg chg="add mod">
          <ac:chgData name="Koen Luyten" userId="fede3025-e572-4ed4-839e-70f92b9e4daf" providerId="ADAL" clId="{091103C1-81E9-418C-A964-347B60DDD5C9}" dt="2024-03-22T17:24:08.611" v="8947"/>
          <ac:spMkLst>
            <pc:docMk/>
            <pc:sldMk cId="2327652656" sldId="341"/>
            <ac:spMk id="8" creationId="{4BF6159A-9CB4-252E-AC89-460FD8495B3B}"/>
          </ac:spMkLst>
        </pc:spChg>
        <pc:spChg chg="add mod">
          <ac:chgData name="Koen Luyten" userId="fede3025-e572-4ed4-839e-70f92b9e4daf" providerId="ADAL" clId="{091103C1-81E9-418C-A964-347B60DDD5C9}" dt="2024-03-22T17:24:08.611" v="8947"/>
          <ac:spMkLst>
            <pc:docMk/>
            <pc:sldMk cId="2327652656" sldId="341"/>
            <ac:spMk id="9" creationId="{F66B1D65-46BE-E13C-A46B-4052D125C6F8}"/>
          </ac:spMkLst>
        </pc:spChg>
        <pc:spChg chg="add mod">
          <ac:chgData name="Koen Luyten" userId="fede3025-e572-4ed4-839e-70f92b9e4daf" providerId="ADAL" clId="{091103C1-81E9-418C-A964-347B60DDD5C9}" dt="2024-03-22T17:24:08.611" v="8947"/>
          <ac:spMkLst>
            <pc:docMk/>
            <pc:sldMk cId="2327652656" sldId="341"/>
            <ac:spMk id="10" creationId="{B8E0B854-9DC5-15E1-7B1E-A903DF407E83}"/>
          </ac:spMkLst>
        </pc:spChg>
        <pc:spChg chg="add mod">
          <ac:chgData name="Koen Luyten" userId="fede3025-e572-4ed4-839e-70f92b9e4daf" providerId="ADAL" clId="{091103C1-81E9-418C-A964-347B60DDD5C9}" dt="2024-03-22T17:24:08.611" v="8947"/>
          <ac:spMkLst>
            <pc:docMk/>
            <pc:sldMk cId="2327652656" sldId="341"/>
            <ac:spMk id="11" creationId="{42DEFA46-DFA4-477F-A89B-FF398DDFA270}"/>
          </ac:spMkLst>
        </pc:spChg>
        <pc:spChg chg="add mod">
          <ac:chgData name="Koen Luyten" userId="fede3025-e572-4ed4-839e-70f92b9e4daf" providerId="ADAL" clId="{091103C1-81E9-418C-A964-347B60DDD5C9}" dt="2024-03-22T17:24:08.611" v="8947"/>
          <ac:spMkLst>
            <pc:docMk/>
            <pc:sldMk cId="2327652656" sldId="341"/>
            <ac:spMk id="12" creationId="{F6757DC9-038B-1DC5-5211-D2E05F5F5865}"/>
          </ac:spMkLst>
        </pc:spChg>
        <pc:spChg chg="add mod">
          <ac:chgData name="Koen Luyten" userId="fede3025-e572-4ed4-839e-70f92b9e4daf" providerId="ADAL" clId="{091103C1-81E9-418C-A964-347B60DDD5C9}" dt="2024-03-22T17:24:08.611" v="8947"/>
          <ac:spMkLst>
            <pc:docMk/>
            <pc:sldMk cId="2327652656" sldId="341"/>
            <ac:spMk id="13" creationId="{7D586AE1-B0BA-43AA-F041-3FA302DDF07D}"/>
          </ac:spMkLst>
        </pc:spChg>
        <pc:spChg chg="add">
          <ac:chgData name="Koen Luyten" userId="fede3025-e572-4ed4-839e-70f92b9e4daf" providerId="ADAL" clId="{091103C1-81E9-418C-A964-347B60DDD5C9}" dt="2024-03-22T17:25:20.491" v="8963" actId="11529"/>
          <ac:spMkLst>
            <pc:docMk/>
            <pc:sldMk cId="2327652656" sldId="341"/>
            <ac:spMk id="16" creationId="{A0005A23-D2CB-20BB-7616-BDFD01BDE5EA}"/>
          </ac:spMkLst>
        </pc:spChg>
        <pc:spChg chg="add mod">
          <ac:chgData name="Koen Luyten" userId="fede3025-e572-4ed4-839e-70f92b9e4daf" providerId="ADAL" clId="{091103C1-81E9-418C-A964-347B60DDD5C9}" dt="2024-03-22T17:25:33.630" v="8965" actId="1076"/>
          <ac:spMkLst>
            <pc:docMk/>
            <pc:sldMk cId="2327652656" sldId="341"/>
            <ac:spMk id="17" creationId="{6379B685-3781-D1FE-1811-4309AA0BBFAE}"/>
          </ac:spMkLst>
        </pc:spChg>
        <pc:spChg chg="add mod">
          <ac:chgData name="Koen Luyten" userId="fede3025-e572-4ed4-839e-70f92b9e4daf" providerId="ADAL" clId="{091103C1-81E9-418C-A964-347B60DDD5C9}" dt="2024-03-22T17:25:38.577" v="8967" actId="1076"/>
          <ac:spMkLst>
            <pc:docMk/>
            <pc:sldMk cId="2327652656" sldId="341"/>
            <ac:spMk id="18" creationId="{6C1362C1-9097-FC7D-1937-2B649BE902EA}"/>
          </ac:spMkLst>
        </pc:spChg>
        <pc:picChg chg="add mod">
          <ac:chgData name="Koen Luyten" userId="fede3025-e572-4ed4-839e-70f92b9e4daf" providerId="ADAL" clId="{091103C1-81E9-418C-A964-347B60DDD5C9}" dt="2024-03-22T17:25:12.947" v="8962" actId="1076"/>
          <ac:picMkLst>
            <pc:docMk/>
            <pc:sldMk cId="2327652656" sldId="341"/>
            <ac:picMk id="15" creationId="{337407E9-672D-FB00-ECBE-1BA1B3C3E15A}"/>
          </ac:picMkLst>
        </pc:picChg>
      </pc:sldChg>
      <pc:sldChg chg="addSp delSp modSp add mod delAnim modAnim">
        <pc:chgData name="Koen Luyten" userId="fede3025-e572-4ed4-839e-70f92b9e4daf" providerId="ADAL" clId="{091103C1-81E9-418C-A964-347B60DDD5C9}" dt="2024-03-22T17:28:38.496" v="9156" actId="20577"/>
        <pc:sldMkLst>
          <pc:docMk/>
          <pc:sldMk cId="1087501651" sldId="342"/>
        </pc:sldMkLst>
        <pc:spChg chg="mod">
          <ac:chgData name="Koen Luyten" userId="fede3025-e572-4ed4-839e-70f92b9e4daf" providerId="ADAL" clId="{091103C1-81E9-418C-A964-347B60DDD5C9}" dt="2024-03-22T17:28:38.496" v="9156" actId="20577"/>
          <ac:spMkLst>
            <pc:docMk/>
            <pc:sldMk cId="1087501651" sldId="342"/>
            <ac:spMk id="4" creationId="{55A4603F-6B39-48DE-075F-B245BB69198D}"/>
          </ac:spMkLst>
        </pc:spChg>
        <pc:spChg chg="add mod">
          <ac:chgData name="Koen Luyten" userId="fede3025-e572-4ed4-839e-70f92b9e4daf" providerId="ADAL" clId="{091103C1-81E9-418C-A964-347B60DDD5C9}" dt="2024-03-22T17:26:31.565" v="8983" actId="1076"/>
          <ac:spMkLst>
            <pc:docMk/>
            <pc:sldMk cId="1087501651" sldId="342"/>
            <ac:spMk id="7" creationId="{287FAA83-2136-CE9E-4A6F-CCA749717393}"/>
          </ac:spMkLst>
        </pc:spChg>
        <pc:spChg chg="add mod">
          <ac:chgData name="Koen Luyten" userId="fede3025-e572-4ed4-839e-70f92b9e4daf" providerId="ADAL" clId="{091103C1-81E9-418C-A964-347B60DDD5C9}" dt="2024-03-22T17:26:37.552" v="8985" actId="1076"/>
          <ac:spMkLst>
            <pc:docMk/>
            <pc:sldMk cId="1087501651" sldId="342"/>
            <ac:spMk id="8" creationId="{D92A0D59-E8F6-BB01-2577-1FE8A73400EF}"/>
          </ac:spMkLst>
        </pc:spChg>
        <pc:spChg chg="del">
          <ac:chgData name="Koen Luyten" userId="fede3025-e572-4ed4-839e-70f92b9e4daf" providerId="ADAL" clId="{091103C1-81E9-418C-A964-347B60DDD5C9}" dt="2024-03-22T17:26:02.846" v="8976" actId="478"/>
          <ac:spMkLst>
            <pc:docMk/>
            <pc:sldMk cId="1087501651" sldId="342"/>
            <ac:spMk id="17" creationId="{6379B685-3781-D1FE-1811-4309AA0BBFAE}"/>
          </ac:spMkLst>
        </pc:spChg>
        <pc:spChg chg="del">
          <ac:chgData name="Koen Luyten" userId="fede3025-e572-4ed4-839e-70f92b9e4daf" providerId="ADAL" clId="{091103C1-81E9-418C-A964-347B60DDD5C9}" dt="2024-03-22T17:26:04.664" v="8977" actId="478"/>
          <ac:spMkLst>
            <pc:docMk/>
            <pc:sldMk cId="1087501651" sldId="342"/>
            <ac:spMk id="18" creationId="{6C1362C1-9097-FC7D-1937-2B649BE902EA}"/>
          </ac:spMkLst>
        </pc:spChg>
        <pc:picChg chg="add mod">
          <ac:chgData name="Koen Luyten" userId="fede3025-e572-4ed4-839e-70f92b9e4daf" providerId="ADAL" clId="{091103C1-81E9-418C-A964-347B60DDD5C9}" dt="2024-03-22T17:26:22.896" v="8981" actId="1076"/>
          <ac:picMkLst>
            <pc:docMk/>
            <pc:sldMk cId="1087501651" sldId="342"/>
            <ac:picMk id="6" creationId="{4C419757-1E4A-D00F-03EA-100918CEE022}"/>
          </ac:picMkLst>
        </pc:picChg>
        <pc:picChg chg="del">
          <ac:chgData name="Koen Luyten" userId="fede3025-e572-4ed4-839e-70f92b9e4daf" providerId="ADAL" clId="{091103C1-81E9-418C-A964-347B60DDD5C9}" dt="2024-03-22T17:26:00.493" v="8975" actId="478"/>
          <ac:picMkLst>
            <pc:docMk/>
            <pc:sldMk cId="1087501651" sldId="342"/>
            <ac:picMk id="15" creationId="{337407E9-672D-FB00-ECBE-1BA1B3C3E15A}"/>
          </ac:picMkLst>
        </pc:picChg>
      </pc:sldChg>
      <pc:sldChg chg="modSp new del mod">
        <pc:chgData name="Koen Luyten" userId="fede3025-e572-4ed4-839e-70f92b9e4daf" providerId="ADAL" clId="{091103C1-81E9-418C-A964-347B60DDD5C9}" dt="2024-03-22T17:30:23.436" v="9222" actId="47"/>
        <pc:sldMkLst>
          <pc:docMk/>
          <pc:sldMk cId="3035644856" sldId="343"/>
        </pc:sldMkLst>
        <pc:spChg chg="mod">
          <ac:chgData name="Koen Luyten" userId="fede3025-e572-4ed4-839e-70f92b9e4daf" providerId="ADAL" clId="{091103C1-81E9-418C-A964-347B60DDD5C9}" dt="2024-03-22T17:30:12.349" v="9221" actId="20577"/>
          <ac:spMkLst>
            <pc:docMk/>
            <pc:sldMk cId="3035644856" sldId="343"/>
            <ac:spMk id="2" creationId="{0D80604A-CFF6-2188-083C-71B4F970A9EB}"/>
          </ac:spMkLst>
        </pc:spChg>
      </pc:sldChg>
      <pc:sldChg chg="modSp new mod">
        <pc:chgData name="Koen Luyten" userId="fede3025-e572-4ed4-839e-70f92b9e4daf" providerId="ADAL" clId="{091103C1-81E9-418C-A964-347B60DDD5C9}" dt="2024-03-22T18:05:00.556" v="9363" actId="20577"/>
        <pc:sldMkLst>
          <pc:docMk/>
          <pc:sldMk cId="3891168166" sldId="343"/>
        </pc:sldMkLst>
        <pc:spChg chg="mod">
          <ac:chgData name="Koen Luyten" userId="fede3025-e572-4ed4-839e-70f92b9e4daf" providerId="ADAL" clId="{091103C1-81E9-418C-A964-347B60DDD5C9}" dt="2024-03-22T18:02:05.611" v="9235" actId="20577"/>
          <ac:spMkLst>
            <pc:docMk/>
            <pc:sldMk cId="3891168166" sldId="343"/>
            <ac:spMk id="2" creationId="{C95B3026-9B7F-E96B-981D-086520BB58E7}"/>
          </ac:spMkLst>
        </pc:spChg>
        <pc:spChg chg="mod">
          <ac:chgData name="Koen Luyten" userId="fede3025-e572-4ed4-839e-70f92b9e4daf" providerId="ADAL" clId="{091103C1-81E9-418C-A964-347B60DDD5C9}" dt="2024-03-22T18:05:00.556" v="9363" actId="20577"/>
          <ac:spMkLst>
            <pc:docMk/>
            <pc:sldMk cId="3891168166" sldId="343"/>
            <ac:spMk id="4" creationId="{363A078A-5B13-FE5A-6CBD-52BDDAF7E0ED}"/>
          </ac:spMkLst>
        </pc:spChg>
      </pc:sldChg>
      <pc:sldChg chg="addSp delSp modSp new mod modAnim modNotesTx">
        <pc:chgData name="Koen Luyten" userId="fede3025-e572-4ed4-839e-70f92b9e4daf" providerId="ADAL" clId="{091103C1-81E9-418C-A964-347B60DDD5C9}" dt="2024-03-22T18:18:24.247" v="9454" actId="20577"/>
        <pc:sldMkLst>
          <pc:docMk/>
          <pc:sldMk cId="1565304080" sldId="344"/>
        </pc:sldMkLst>
        <pc:spChg chg="mod">
          <ac:chgData name="Koen Luyten" userId="fede3025-e572-4ed4-839e-70f92b9e4daf" providerId="ADAL" clId="{091103C1-81E9-418C-A964-347B60DDD5C9}" dt="2024-03-22T18:07:59.572" v="9378"/>
          <ac:spMkLst>
            <pc:docMk/>
            <pc:sldMk cId="1565304080" sldId="344"/>
            <ac:spMk id="2" creationId="{0D64A6DB-3ADD-69BF-1CD1-D4FB62035714}"/>
          </ac:spMkLst>
        </pc:spChg>
        <pc:spChg chg="del">
          <ac:chgData name="Koen Luyten" userId="fede3025-e572-4ed4-839e-70f92b9e4daf" providerId="ADAL" clId="{091103C1-81E9-418C-A964-347B60DDD5C9}" dt="2024-03-22T18:09:23.477" v="9381" actId="22"/>
          <ac:spMkLst>
            <pc:docMk/>
            <pc:sldMk cId="1565304080" sldId="344"/>
            <ac:spMk id="4" creationId="{185C61CB-F508-BD3B-E89F-8BB03FF14AA3}"/>
          </ac:spMkLst>
        </pc:spChg>
        <pc:spChg chg="add del">
          <ac:chgData name="Koen Luyten" userId="fede3025-e572-4ed4-839e-70f92b9e4daf" providerId="ADAL" clId="{091103C1-81E9-418C-A964-347B60DDD5C9}" dt="2024-03-22T18:07:56.541" v="9376" actId="22"/>
          <ac:spMkLst>
            <pc:docMk/>
            <pc:sldMk cId="1565304080" sldId="344"/>
            <ac:spMk id="12" creationId="{FDB7969B-D77D-9D86-8C83-6D73320C5FCF}"/>
          </ac:spMkLst>
        </pc:spChg>
        <pc:spChg chg="add mod">
          <ac:chgData name="Koen Luyten" userId="fede3025-e572-4ed4-839e-70f92b9e4daf" providerId="ADAL" clId="{091103C1-81E9-418C-A964-347B60DDD5C9}" dt="2024-03-22T18:09:52.682" v="9382" actId="478"/>
          <ac:spMkLst>
            <pc:docMk/>
            <pc:sldMk cId="1565304080" sldId="344"/>
            <ac:spMk id="18" creationId="{D25B97A2-475D-CA57-DCA9-6DAA1C8FA35F}"/>
          </ac:spMkLst>
        </pc:spChg>
        <pc:spChg chg="add mod">
          <ac:chgData name="Koen Luyten" userId="fede3025-e572-4ed4-839e-70f92b9e4daf" providerId="ADAL" clId="{091103C1-81E9-418C-A964-347B60DDD5C9}" dt="2024-03-22T18:12:32.866" v="9392" actId="1076"/>
          <ac:spMkLst>
            <pc:docMk/>
            <pc:sldMk cId="1565304080" sldId="344"/>
            <ac:spMk id="23" creationId="{651196F2-7254-E68D-E96E-E76130FA01AB}"/>
          </ac:spMkLst>
        </pc:spChg>
        <pc:spChg chg="add mod">
          <ac:chgData name="Koen Luyten" userId="fede3025-e572-4ed4-839e-70f92b9e4daf" providerId="ADAL" clId="{091103C1-81E9-418C-A964-347B60DDD5C9}" dt="2024-03-22T18:13:03.732" v="9397" actId="1076"/>
          <ac:spMkLst>
            <pc:docMk/>
            <pc:sldMk cId="1565304080" sldId="344"/>
            <ac:spMk id="24" creationId="{398D0847-1577-7532-00E7-91D8CF3D4111}"/>
          </ac:spMkLst>
        </pc:spChg>
        <pc:spChg chg="add mod">
          <ac:chgData name="Koen Luyten" userId="fede3025-e572-4ed4-839e-70f92b9e4daf" providerId="ADAL" clId="{091103C1-81E9-418C-A964-347B60DDD5C9}" dt="2024-03-22T18:13:12.083" v="9399" actId="1076"/>
          <ac:spMkLst>
            <pc:docMk/>
            <pc:sldMk cId="1565304080" sldId="344"/>
            <ac:spMk id="25" creationId="{E23DF96A-F3C1-3936-27C4-546E6EE979BB}"/>
          </ac:spMkLst>
        </pc:spChg>
        <pc:picChg chg="add del mod">
          <ac:chgData name="Koen Luyten" userId="fede3025-e572-4ed4-839e-70f92b9e4daf" providerId="ADAL" clId="{091103C1-81E9-418C-A964-347B60DDD5C9}" dt="2024-03-22T18:07:24.191" v="9372" actId="478"/>
          <ac:picMkLst>
            <pc:docMk/>
            <pc:sldMk cId="1565304080" sldId="344"/>
            <ac:picMk id="6" creationId="{4353CF1E-3BD2-F6A2-7C30-918ADBD1E0AE}"/>
          </ac:picMkLst>
        </pc:picChg>
        <pc:picChg chg="add del mod">
          <ac:chgData name="Koen Luyten" userId="fede3025-e572-4ed4-839e-70f92b9e4daf" providerId="ADAL" clId="{091103C1-81E9-418C-A964-347B60DDD5C9}" dt="2024-03-22T18:06:42.307" v="9370" actId="478"/>
          <ac:picMkLst>
            <pc:docMk/>
            <pc:sldMk cId="1565304080" sldId="344"/>
            <ac:picMk id="8" creationId="{BFBACDCC-FF81-13CC-E71A-01FB7DC777CE}"/>
          </ac:picMkLst>
        </pc:picChg>
        <pc:picChg chg="add del">
          <ac:chgData name="Koen Luyten" userId="fede3025-e572-4ed4-839e-70f92b9e4daf" providerId="ADAL" clId="{091103C1-81E9-418C-A964-347B60DDD5C9}" dt="2024-03-22T18:07:27.215" v="9374" actId="22"/>
          <ac:picMkLst>
            <pc:docMk/>
            <pc:sldMk cId="1565304080" sldId="344"/>
            <ac:picMk id="10" creationId="{888D93B4-F410-AB5B-5336-4A2E87EA934E}"/>
          </ac:picMkLst>
        </pc:picChg>
        <pc:picChg chg="add del">
          <ac:chgData name="Koen Luyten" userId="fede3025-e572-4ed4-839e-70f92b9e4daf" providerId="ADAL" clId="{091103C1-81E9-418C-A964-347B60DDD5C9}" dt="2024-03-22T18:08:06.510" v="9380" actId="22"/>
          <ac:picMkLst>
            <pc:docMk/>
            <pc:sldMk cId="1565304080" sldId="344"/>
            <ac:picMk id="14" creationId="{1E3EB59B-AD2E-F8BC-83D2-63256F65467E}"/>
          </ac:picMkLst>
        </pc:picChg>
        <pc:picChg chg="add del mod ord">
          <ac:chgData name="Koen Luyten" userId="fede3025-e572-4ed4-839e-70f92b9e4daf" providerId="ADAL" clId="{091103C1-81E9-418C-A964-347B60DDD5C9}" dt="2024-03-22T18:09:52.682" v="9382" actId="478"/>
          <ac:picMkLst>
            <pc:docMk/>
            <pc:sldMk cId="1565304080" sldId="344"/>
            <ac:picMk id="16" creationId="{D61385C7-5B40-9296-4C73-5984E159668C}"/>
          </ac:picMkLst>
        </pc:picChg>
        <pc:picChg chg="add mod">
          <ac:chgData name="Koen Luyten" userId="fede3025-e572-4ed4-839e-70f92b9e4daf" providerId="ADAL" clId="{091103C1-81E9-418C-A964-347B60DDD5C9}" dt="2024-03-22T18:12:59.327" v="9396" actId="1076"/>
          <ac:picMkLst>
            <pc:docMk/>
            <pc:sldMk cId="1565304080" sldId="344"/>
            <ac:picMk id="20" creationId="{FD7DE8C9-464F-C7B0-ABF1-BF295E553345}"/>
          </ac:picMkLst>
        </pc:picChg>
        <pc:picChg chg="add mod">
          <ac:chgData name="Koen Luyten" userId="fede3025-e572-4ed4-839e-70f92b9e4daf" providerId="ADAL" clId="{091103C1-81E9-418C-A964-347B60DDD5C9}" dt="2024-03-22T18:11:46.731" v="9390" actId="1076"/>
          <ac:picMkLst>
            <pc:docMk/>
            <pc:sldMk cId="1565304080" sldId="344"/>
            <ac:picMk id="22" creationId="{BD5EF06C-21A6-F1AD-912A-561B210BCF3F}"/>
          </ac:picMkLst>
        </pc:picChg>
      </pc:sldChg>
      <pc:sldChg chg="addSp delSp modSp new mod modAnim">
        <pc:chgData name="Koen Luyten" userId="fede3025-e572-4ed4-839e-70f92b9e4daf" providerId="ADAL" clId="{091103C1-81E9-418C-A964-347B60DDD5C9}" dt="2024-03-22T18:17:16.252" v="9421" actId="1076"/>
        <pc:sldMkLst>
          <pc:docMk/>
          <pc:sldMk cId="177574017" sldId="345"/>
        </pc:sldMkLst>
        <pc:spChg chg="mod">
          <ac:chgData name="Koen Luyten" userId="fede3025-e572-4ed4-839e-70f92b9e4daf" providerId="ADAL" clId="{091103C1-81E9-418C-A964-347B60DDD5C9}" dt="2024-03-22T18:04:21.824" v="9321" actId="20577"/>
          <ac:spMkLst>
            <pc:docMk/>
            <pc:sldMk cId="177574017" sldId="345"/>
            <ac:spMk id="2" creationId="{6984457A-560B-F64D-D326-5EC672C79245}"/>
          </ac:spMkLst>
        </pc:spChg>
        <pc:spChg chg="del mod">
          <ac:chgData name="Koen Luyten" userId="fede3025-e572-4ed4-839e-70f92b9e4daf" providerId="ADAL" clId="{091103C1-81E9-418C-A964-347B60DDD5C9}" dt="2024-03-22T18:14:27.113" v="9403" actId="22"/>
          <ac:spMkLst>
            <pc:docMk/>
            <pc:sldMk cId="177574017" sldId="345"/>
            <ac:spMk id="4" creationId="{A5949A57-3873-3810-8CB0-53732147D033}"/>
          </ac:spMkLst>
        </pc:spChg>
        <pc:spChg chg="add mod">
          <ac:chgData name="Koen Luyten" userId="fede3025-e572-4ed4-839e-70f92b9e4daf" providerId="ADAL" clId="{091103C1-81E9-418C-A964-347B60DDD5C9}" dt="2024-03-22T18:16:37.782" v="9413" actId="1076"/>
          <ac:spMkLst>
            <pc:docMk/>
            <pc:sldMk cId="177574017" sldId="345"/>
            <ac:spMk id="11" creationId="{0D6CC247-D537-49D5-86FF-3FB90C75F7C2}"/>
          </ac:spMkLst>
        </pc:spChg>
        <pc:spChg chg="add mod">
          <ac:chgData name="Koen Luyten" userId="fede3025-e572-4ed4-839e-70f92b9e4daf" providerId="ADAL" clId="{091103C1-81E9-418C-A964-347B60DDD5C9}" dt="2024-03-22T18:16:49.856" v="9415" actId="1076"/>
          <ac:spMkLst>
            <pc:docMk/>
            <pc:sldMk cId="177574017" sldId="345"/>
            <ac:spMk id="12" creationId="{C0A4D936-46B9-93A7-FEEC-7ABA85D94ED0}"/>
          </ac:spMkLst>
        </pc:spChg>
        <pc:spChg chg="add mod">
          <ac:chgData name="Koen Luyten" userId="fede3025-e572-4ed4-839e-70f92b9e4daf" providerId="ADAL" clId="{091103C1-81E9-418C-A964-347B60DDD5C9}" dt="2024-03-22T18:17:04.359" v="9417" actId="1076"/>
          <ac:spMkLst>
            <pc:docMk/>
            <pc:sldMk cId="177574017" sldId="345"/>
            <ac:spMk id="13" creationId="{766265F8-280D-8DB7-3B0B-CD81E6969168}"/>
          </ac:spMkLst>
        </pc:spChg>
        <pc:spChg chg="add mod">
          <ac:chgData name="Koen Luyten" userId="fede3025-e572-4ed4-839e-70f92b9e4daf" providerId="ADAL" clId="{091103C1-81E9-418C-A964-347B60DDD5C9}" dt="2024-03-22T18:17:10.997" v="9419" actId="1076"/>
          <ac:spMkLst>
            <pc:docMk/>
            <pc:sldMk cId="177574017" sldId="345"/>
            <ac:spMk id="14" creationId="{98415166-08BE-CA0A-A50A-232F479949CD}"/>
          </ac:spMkLst>
        </pc:spChg>
        <pc:spChg chg="add mod">
          <ac:chgData name="Koen Luyten" userId="fede3025-e572-4ed4-839e-70f92b9e4daf" providerId="ADAL" clId="{091103C1-81E9-418C-A964-347B60DDD5C9}" dt="2024-03-22T18:17:16.252" v="9421" actId="1076"/>
          <ac:spMkLst>
            <pc:docMk/>
            <pc:sldMk cId="177574017" sldId="345"/>
            <ac:spMk id="15" creationId="{60FF8992-4E45-1E68-D135-823B9E0DEDD1}"/>
          </ac:spMkLst>
        </pc:spChg>
        <pc:picChg chg="add mod ord">
          <ac:chgData name="Koen Luyten" userId="fede3025-e572-4ed4-839e-70f92b9e4daf" providerId="ADAL" clId="{091103C1-81E9-418C-A964-347B60DDD5C9}" dt="2024-03-22T18:14:45.923" v="9404" actId="1076"/>
          <ac:picMkLst>
            <pc:docMk/>
            <pc:sldMk cId="177574017" sldId="345"/>
            <ac:picMk id="6" creationId="{ED95E595-4927-3155-FD63-B4DD75817087}"/>
          </ac:picMkLst>
        </pc:picChg>
        <pc:picChg chg="add mod">
          <ac:chgData name="Koen Luyten" userId="fede3025-e572-4ed4-839e-70f92b9e4daf" providerId="ADAL" clId="{091103C1-81E9-418C-A964-347B60DDD5C9}" dt="2024-03-22T18:15:53.260" v="9408" actId="1076"/>
          <ac:picMkLst>
            <pc:docMk/>
            <pc:sldMk cId="177574017" sldId="345"/>
            <ac:picMk id="8" creationId="{D920EC64-52CF-7B29-8B76-62F152A65F81}"/>
          </ac:picMkLst>
        </pc:picChg>
        <pc:picChg chg="add mod">
          <ac:chgData name="Koen Luyten" userId="fede3025-e572-4ed4-839e-70f92b9e4daf" providerId="ADAL" clId="{091103C1-81E9-418C-A964-347B60DDD5C9}" dt="2024-03-22T18:16:24.069" v="9411" actId="14100"/>
          <ac:picMkLst>
            <pc:docMk/>
            <pc:sldMk cId="177574017" sldId="345"/>
            <ac:picMk id="10" creationId="{10978076-4617-BD00-A1F3-2B2DA0B0A42B}"/>
          </ac:picMkLst>
        </pc:picChg>
      </pc:sldChg>
      <pc:sldChg chg="modSp new mod">
        <pc:chgData name="Koen Luyten" userId="fede3025-e572-4ed4-839e-70f92b9e4daf" providerId="ADAL" clId="{091103C1-81E9-418C-A964-347B60DDD5C9}" dt="2024-03-22T18:44:19.200" v="9539" actId="20577"/>
        <pc:sldMkLst>
          <pc:docMk/>
          <pc:sldMk cId="2316371394" sldId="346"/>
        </pc:sldMkLst>
        <pc:spChg chg="mod">
          <ac:chgData name="Koen Luyten" userId="fede3025-e572-4ed4-839e-70f92b9e4daf" providerId="ADAL" clId="{091103C1-81E9-418C-A964-347B60DDD5C9}" dt="2024-03-22T18:44:06.194" v="9507" actId="20577"/>
          <ac:spMkLst>
            <pc:docMk/>
            <pc:sldMk cId="2316371394" sldId="346"/>
            <ac:spMk id="2" creationId="{CE4FCC56-489E-DFE0-CD0E-891D14EAD663}"/>
          </ac:spMkLst>
        </pc:spChg>
        <pc:spChg chg="mod">
          <ac:chgData name="Koen Luyten" userId="fede3025-e572-4ed4-839e-70f92b9e4daf" providerId="ADAL" clId="{091103C1-81E9-418C-A964-347B60DDD5C9}" dt="2024-03-22T18:44:19.200" v="9539" actId="20577"/>
          <ac:spMkLst>
            <pc:docMk/>
            <pc:sldMk cId="2316371394" sldId="346"/>
            <ac:spMk id="4" creationId="{A50F25D2-ED19-FE8D-16A1-C2A146065212}"/>
          </ac:spMkLst>
        </pc:spChg>
      </pc:sldChg>
      <pc:sldChg chg="addSp delSp modSp new mod delAnim modAnim modNotesTx">
        <pc:chgData name="Koen Luyten" userId="fede3025-e572-4ed4-839e-70f92b9e4daf" providerId="ADAL" clId="{091103C1-81E9-418C-A964-347B60DDD5C9}" dt="2024-03-27T11:13:34.989" v="10004" actId="478"/>
        <pc:sldMkLst>
          <pc:docMk/>
          <pc:sldMk cId="1552010048" sldId="347"/>
        </pc:sldMkLst>
        <pc:spChg chg="mod">
          <ac:chgData name="Koen Luyten" userId="fede3025-e572-4ed4-839e-70f92b9e4daf" providerId="ADAL" clId="{091103C1-81E9-418C-A964-347B60DDD5C9}" dt="2024-03-22T18:46:06.910" v="9633" actId="20577"/>
          <ac:spMkLst>
            <pc:docMk/>
            <pc:sldMk cId="1552010048" sldId="347"/>
            <ac:spMk id="2" creationId="{DF5624CE-6461-9D7E-246F-D85B5DAF5729}"/>
          </ac:spMkLst>
        </pc:spChg>
        <pc:spChg chg="del">
          <ac:chgData name="Koen Luyten" userId="fede3025-e572-4ed4-839e-70f92b9e4daf" providerId="ADAL" clId="{091103C1-81E9-418C-A964-347B60DDD5C9}" dt="2024-03-22T18:44:29.104" v="9552" actId="22"/>
          <ac:spMkLst>
            <pc:docMk/>
            <pc:sldMk cId="1552010048" sldId="347"/>
            <ac:spMk id="4" creationId="{45AEDB3C-24D7-755D-C6AF-B324C50979B5}"/>
          </ac:spMkLst>
        </pc:spChg>
        <pc:spChg chg="add del mod">
          <ac:chgData name="Koen Luyten" userId="fede3025-e572-4ed4-839e-70f92b9e4daf" providerId="ADAL" clId="{091103C1-81E9-418C-A964-347B60DDD5C9}" dt="2024-03-27T11:13:34.989" v="10004" actId="478"/>
          <ac:spMkLst>
            <pc:docMk/>
            <pc:sldMk cId="1552010048" sldId="347"/>
            <ac:spMk id="4" creationId="{BBE10AC9-1C63-7C12-317D-28455EA7CA14}"/>
          </ac:spMkLst>
        </pc:spChg>
        <pc:spChg chg="add mod">
          <ac:chgData name="Koen Luyten" userId="fede3025-e572-4ed4-839e-70f92b9e4daf" providerId="ADAL" clId="{091103C1-81E9-418C-A964-347B60DDD5C9}" dt="2024-03-22T18:46:31.947" v="9636" actId="1076"/>
          <ac:spMkLst>
            <pc:docMk/>
            <pc:sldMk cId="1552010048" sldId="347"/>
            <ac:spMk id="7" creationId="{A492DE1F-55E9-0828-12EF-A1F7FCEE8FC4}"/>
          </ac:spMkLst>
        </pc:spChg>
        <pc:spChg chg="add mod">
          <ac:chgData name="Koen Luyten" userId="fede3025-e572-4ed4-839e-70f92b9e4daf" providerId="ADAL" clId="{091103C1-81E9-418C-A964-347B60DDD5C9}" dt="2024-03-22T18:46:45.192" v="9640" actId="1076"/>
          <ac:spMkLst>
            <pc:docMk/>
            <pc:sldMk cId="1552010048" sldId="347"/>
            <ac:spMk id="8" creationId="{C1AFC5C6-EDAE-256B-6BCB-2B1C8AE56B6D}"/>
          </ac:spMkLst>
        </pc:spChg>
        <pc:spChg chg="add mod">
          <ac:chgData name="Koen Luyten" userId="fede3025-e572-4ed4-839e-70f92b9e4daf" providerId="ADAL" clId="{091103C1-81E9-418C-A964-347B60DDD5C9}" dt="2024-03-22T18:47:28.431" v="9650" actId="1076"/>
          <ac:spMkLst>
            <pc:docMk/>
            <pc:sldMk cId="1552010048" sldId="347"/>
            <ac:spMk id="9" creationId="{520AD635-4FCE-C351-D7CF-EBBEA26FD7C3}"/>
          </ac:spMkLst>
        </pc:spChg>
        <pc:picChg chg="add mod ord">
          <ac:chgData name="Koen Luyten" userId="fede3025-e572-4ed4-839e-70f92b9e4daf" providerId="ADAL" clId="{091103C1-81E9-418C-A964-347B60DDD5C9}" dt="2024-03-22T18:46:40.841" v="9639" actId="1076"/>
          <ac:picMkLst>
            <pc:docMk/>
            <pc:sldMk cId="1552010048" sldId="347"/>
            <ac:picMk id="6" creationId="{A978ABA8-1C1C-0C5F-C626-C2B1D5C23429}"/>
          </ac:picMkLst>
        </pc:picChg>
      </pc:sldChg>
      <pc:sldChg chg="addSp delSp modSp new mod modAnim modNotesTx">
        <pc:chgData name="Koen Luyten" userId="fede3025-e572-4ed4-839e-70f92b9e4daf" providerId="ADAL" clId="{091103C1-81E9-418C-A964-347B60DDD5C9}" dt="2024-03-27T11:14:34.422" v="10009" actId="20577"/>
        <pc:sldMkLst>
          <pc:docMk/>
          <pc:sldMk cId="521575441" sldId="348"/>
        </pc:sldMkLst>
        <pc:spChg chg="mod">
          <ac:chgData name="Koen Luyten" userId="fede3025-e572-4ed4-839e-70f92b9e4daf" providerId="ADAL" clId="{091103C1-81E9-418C-A964-347B60DDD5C9}" dt="2024-03-22T18:45:55.495" v="9617" actId="20577"/>
          <ac:spMkLst>
            <pc:docMk/>
            <pc:sldMk cId="521575441" sldId="348"/>
            <ac:spMk id="2" creationId="{39F31CA8-4244-08B7-C16B-EAC2F07830A0}"/>
          </ac:spMkLst>
        </pc:spChg>
        <pc:spChg chg="del">
          <ac:chgData name="Koen Luyten" userId="fede3025-e572-4ed4-839e-70f92b9e4daf" providerId="ADAL" clId="{091103C1-81E9-418C-A964-347B60DDD5C9}" dt="2024-03-22T18:46:09.712" v="9634" actId="22"/>
          <ac:spMkLst>
            <pc:docMk/>
            <pc:sldMk cId="521575441" sldId="348"/>
            <ac:spMk id="4" creationId="{B2603529-903F-4954-67B9-21485396B38C}"/>
          </ac:spMkLst>
        </pc:spChg>
        <pc:spChg chg="add mod">
          <ac:chgData name="Koen Luyten" userId="fede3025-e572-4ed4-839e-70f92b9e4daf" providerId="ADAL" clId="{091103C1-81E9-418C-A964-347B60DDD5C9}" dt="2024-03-27T11:13:14.943" v="10002"/>
          <ac:spMkLst>
            <pc:docMk/>
            <pc:sldMk cId="521575441" sldId="348"/>
            <ac:spMk id="4" creationId="{BC4998F9-A161-A859-88A2-20088EC90B20}"/>
          </ac:spMkLst>
        </pc:spChg>
        <pc:spChg chg="add mod">
          <ac:chgData name="Koen Luyten" userId="fede3025-e572-4ed4-839e-70f92b9e4daf" providerId="ADAL" clId="{091103C1-81E9-418C-A964-347B60DDD5C9}" dt="2024-03-22T18:46:54.435" v="9642" actId="1076"/>
          <ac:spMkLst>
            <pc:docMk/>
            <pc:sldMk cId="521575441" sldId="348"/>
            <ac:spMk id="7" creationId="{185BEE5A-4D85-AFCA-CCAC-6436D49D2A16}"/>
          </ac:spMkLst>
        </pc:spChg>
        <pc:spChg chg="add mod">
          <ac:chgData name="Koen Luyten" userId="fede3025-e572-4ed4-839e-70f92b9e4daf" providerId="ADAL" clId="{091103C1-81E9-418C-A964-347B60DDD5C9}" dt="2024-03-22T18:47:01.878" v="9644" actId="1076"/>
          <ac:spMkLst>
            <pc:docMk/>
            <pc:sldMk cId="521575441" sldId="348"/>
            <ac:spMk id="8" creationId="{805B987F-ADE9-462D-E126-2C12D7A06BC8}"/>
          </ac:spMkLst>
        </pc:spChg>
        <pc:spChg chg="add mod">
          <ac:chgData name="Koen Luyten" userId="fede3025-e572-4ed4-839e-70f92b9e4daf" providerId="ADAL" clId="{091103C1-81E9-418C-A964-347B60DDD5C9}" dt="2024-03-22T18:47:11.323" v="9646" actId="1076"/>
          <ac:spMkLst>
            <pc:docMk/>
            <pc:sldMk cId="521575441" sldId="348"/>
            <ac:spMk id="9" creationId="{E81B071F-A2F1-A16A-A590-C4FE2C21DBBB}"/>
          </ac:spMkLst>
        </pc:spChg>
        <pc:spChg chg="add mod">
          <ac:chgData name="Koen Luyten" userId="fede3025-e572-4ed4-839e-70f92b9e4daf" providerId="ADAL" clId="{091103C1-81E9-418C-A964-347B60DDD5C9}" dt="2024-03-22T18:47:17.287" v="9648" actId="1076"/>
          <ac:spMkLst>
            <pc:docMk/>
            <pc:sldMk cId="521575441" sldId="348"/>
            <ac:spMk id="10" creationId="{B9F40244-FF9F-A444-5CCC-3689012EDB36}"/>
          </ac:spMkLst>
        </pc:spChg>
        <pc:picChg chg="add mod ord">
          <ac:chgData name="Koen Luyten" userId="fede3025-e572-4ed4-839e-70f92b9e4daf" providerId="ADAL" clId="{091103C1-81E9-418C-A964-347B60DDD5C9}" dt="2024-03-22T18:46:09.712" v="9634" actId="22"/>
          <ac:picMkLst>
            <pc:docMk/>
            <pc:sldMk cId="521575441" sldId="348"/>
            <ac:picMk id="6" creationId="{B3EDE74E-9A17-B2A5-2BEE-B1D44A6A9950}"/>
          </ac:picMkLst>
        </pc:picChg>
      </pc:sldChg>
      <pc:sldChg chg="modSp add mod">
        <pc:chgData name="Koen Luyten" userId="fede3025-e572-4ed4-839e-70f92b9e4daf" providerId="ADAL" clId="{091103C1-81E9-418C-A964-347B60DDD5C9}" dt="2024-03-27T12:49:38.017" v="10015"/>
        <pc:sldMkLst>
          <pc:docMk/>
          <pc:sldMk cId="1181725907" sldId="349"/>
        </pc:sldMkLst>
        <pc:spChg chg="mod">
          <ac:chgData name="Koen Luyten" userId="fede3025-e572-4ed4-839e-70f92b9e4daf" providerId="ADAL" clId="{091103C1-81E9-418C-A964-347B60DDD5C9}" dt="2024-03-27T12:49:38.017" v="10015"/>
          <ac:spMkLst>
            <pc:docMk/>
            <pc:sldMk cId="1181725907" sldId="349"/>
            <ac:spMk id="4" creationId="{A014897B-69BC-E08D-00FA-B47620C5DB92}"/>
          </ac:spMkLst>
        </pc:spChg>
      </pc:sldChg>
      <pc:sldChg chg="modSp new del mod">
        <pc:chgData name="Koen Luyten" userId="fede3025-e572-4ed4-839e-70f92b9e4daf" providerId="ADAL" clId="{091103C1-81E9-418C-A964-347B60DDD5C9}" dt="2024-03-25T09:18:02.826" v="9748" actId="47"/>
        <pc:sldMkLst>
          <pc:docMk/>
          <pc:sldMk cId="2149805381" sldId="349"/>
        </pc:sldMkLst>
        <pc:spChg chg="mod">
          <ac:chgData name="Koen Luyten" userId="fede3025-e572-4ed4-839e-70f92b9e4daf" providerId="ADAL" clId="{091103C1-81E9-418C-A964-347B60DDD5C9}" dt="2024-03-22T18:47:50.118" v="9688" actId="20577"/>
          <ac:spMkLst>
            <pc:docMk/>
            <pc:sldMk cId="2149805381" sldId="349"/>
            <ac:spMk id="2" creationId="{AAA741EB-1E6C-35A3-6EA0-B8F47F380C2E}"/>
          </ac:spMkLst>
        </pc:spChg>
      </pc:sldChg>
      <pc:sldChg chg="modSp add mod">
        <pc:chgData name="Koen Luyten" userId="fede3025-e572-4ed4-839e-70f92b9e4daf" providerId="ADAL" clId="{091103C1-81E9-418C-A964-347B60DDD5C9}" dt="2024-03-27T12:51:32.400" v="10022" actId="20577"/>
        <pc:sldMkLst>
          <pc:docMk/>
          <pc:sldMk cId="3232892058" sldId="350"/>
        </pc:sldMkLst>
        <pc:spChg chg="mod">
          <ac:chgData name="Koen Luyten" userId="fede3025-e572-4ed4-839e-70f92b9e4daf" providerId="ADAL" clId="{091103C1-81E9-418C-A964-347B60DDD5C9}" dt="2024-03-27T12:51:32.400" v="10022" actId="20577"/>
          <ac:spMkLst>
            <pc:docMk/>
            <pc:sldMk cId="3232892058" sldId="350"/>
            <ac:spMk id="4" creationId="{A014897B-69BC-E08D-00FA-B47620C5DB9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511C01-3F27-44F1-8888-91850EDAFCCB}"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BE"/>
        </a:p>
      </dgm:t>
    </dgm:pt>
    <dgm:pt modelId="{1BFD0334-185F-466A-AC60-FFD8785CEDAE}">
      <dgm:prSet phldrT="[Text]"/>
      <dgm:spPr/>
      <dgm:t>
        <a:bodyPr/>
        <a:lstStyle/>
        <a:p>
          <a:r>
            <a:rPr lang="en-US" dirty="0"/>
            <a:t>Model</a:t>
          </a:r>
          <a:endParaRPr lang="en-BE" dirty="0"/>
        </a:p>
      </dgm:t>
    </dgm:pt>
    <dgm:pt modelId="{04BB1D4F-67D3-4377-B782-98E19B35D3E9}" type="parTrans" cxnId="{7CCBD801-9656-4340-B34C-4F62D6A9D365}">
      <dgm:prSet/>
      <dgm:spPr/>
      <dgm:t>
        <a:bodyPr/>
        <a:lstStyle/>
        <a:p>
          <a:endParaRPr lang="en-BE"/>
        </a:p>
      </dgm:t>
    </dgm:pt>
    <dgm:pt modelId="{9CA01829-D9E6-43B4-93FC-939CDA117646}" type="sibTrans" cxnId="{7CCBD801-9656-4340-B34C-4F62D6A9D365}">
      <dgm:prSet/>
      <dgm:spPr/>
      <dgm:t>
        <a:bodyPr/>
        <a:lstStyle/>
        <a:p>
          <a:endParaRPr lang="en-BE"/>
        </a:p>
      </dgm:t>
    </dgm:pt>
    <dgm:pt modelId="{7CD429DB-84DD-405E-B6CF-0E210D5A93AF}">
      <dgm:prSet phldrT="[Text]"/>
      <dgm:spPr/>
      <dgm:t>
        <a:bodyPr/>
        <a:lstStyle/>
        <a:p>
          <a:r>
            <a:rPr lang="en-US" dirty="0"/>
            <a:t>View</a:t>
          </a:r>
          <a:endParaRPr lang="en-BE" dirty="0"/>
        </a:p>
      </dgm:t>
    </dgm:pt>
    <dgm:pt modelId="{565EB5F3-D56D-4613-B576-5D90FC07FA0F}" type="parTrans" cxnId="{3A0B0D4F-524B-48E1-9D69-B9B7F719503C}">
      <dgm:prSet/>
      <dgm:spPr/>
      <dgm:t>
        <a:bodyPr/>
        <a:lstStyle/>
        <a:p>
          <a:endParaRPr lang="en-BE"/>
        </a:p>
      </dgm:t>
    </dgm:pt>
    <dgm:pt modelId="{4C3E2983-0911-427D-8B9B-FA1AADF356D0}" type="sibTrans" cxnId="{3A0B0D4F-524B-48E1-9D69-B9B7F719503C}">
      <dgm:prSet/>
      <dgm:spPr/>
      <dgm:t>
        <a:bodyPr/>
        <a:lstStyle/>
        <a:p>
          <a:endParaRPr lang="en-BE"/>
        </a:p>
      </dgm:t>
    </dgm:pt>
    <dgm:pt modelId="{53E5A233-24FD-4D11-BD2F-BFCBE03D7F6B}">
      <dgm:prSet phldrT="[Text]"/>
      <dgm:spPr/>
      <dgm:t>
        <a:bodyPr/>
        <a:lstStyle/>
        <a:p>
          <a:r>
            <a:rPr lang="en-US" dirty="0"/>
            <a:t>Controller</a:t>
          </a:r>
          <a:endParaRPr lang="en-BE" dirty="0"/>
        </a:p>
      </dgm:t>
    </dgm:pt>
    <dgm:pt modelId="{562D11C4-A809-405C-8C31-EDD8B570CE4F}" type="parTrans" cxnId="{779E5DFE-9D83-4FC4-8D8E-A3A337288C3D}">
      <dgm:prSet/>
      <dgm:spPr/>
      <dgm:t>
        <a:bodyPr/>
        <a:lstStyle/>
        <a:p>
          <a:endParaRPr lang="en-BE"/>
        </a:p>
      </dgm:t>
    </dgm:pt>
    <dgm:pt modelId="{46C35467-F9F1-46E0-825F-E59B217993BE}" type="sibTrans" cxnId="{779E5DFE-9D83-4FC4-8D8E-A3A337288C3D}">
      <dgm:prSet/>
      <dgm:spPr/>
      <dgm:t>
        <a:bodyPr/>
        <a:lstStyle/>
        <a:p>
          <a:endParaRPr lang="en-BE"/>
        </a:p>
      </dgm:t>
    </dgm:pt>
    <dgm:pt modelId="{7563E3F5-B0B6-45E0-89BD-C906E37DA7FF}" type="pres">
      <dgm:prSet presAssocID="{ED511C01-3F27-44F1-8888-91850EDAFCCB}" presName="Name0" presStyleCnt="0">
        <dgm:presLayoutVars>
          <dgm:dir/>
          <dgm:resizeHandles val="exact"/>
        </dgm:presLayoutVars>
      </dgm:prSet>
      <dgm:spPr/>
    </dgm:pt>
    <dgm:pt modelId="{903E2ABA-54D0-408D-8DD7-E987553D0F76}" type="pres">
      <dgm:prSet presAssocID="{1BFD0334-185F-466A-AC60-FFD8785CEDAE}" presName="node" presStyleLbl="node1" presStyleIdx="0" presStyleCnt="3">
        <dgm:presLayoutVars>
          <dgm:bulletEnabled val="1"/>
        </dgm:presLayoutVars>
      </dgm:prSet>
      <dgm:spPr/>
    </dgm:pt>
    <dgm:pt modelId="{BCD029AC-7646-4B46-890C-330655E64BD7}" type="pres">
      <dgm:prSet presAssocID="{9CA01829-D9E6-43B4-93FC-939CDA117646}" presName="sibTrans" presStyleLbl="sibTrans2D1" presStyleIdx="0" presStyleCnt="3"/>
      <dgm:spPr>
        <a:prstGeom prst="leftArrow">
          <a:avLst/>
        </a:prstGeom>
      </dgm:spPr>
    </dgm:pt>
    <dgm:pt modelId="{7A02D778-28EF-4D08-AFE3-152217EB56B7}" type="pres">
      <dgm:prSet presAssocID="{9CA01829-D9E6-43B4-93FC-939CDA117646}" presName="connectorText" presStyleLbl="sibTrans2D1" presStyleIdx="0" presStyleCnt="3"/>
      <dgm:spPr/>
    </dgm:pt>
    <dgm:pt modelId="{146375DD-678D-47C0-8787-12651D095FB2}" type="pres">
      <dgm:prSet presAssocID="{53E5A233-24FD-4D11-BD2F-BFCBE03D7F6B}" presName="node" presStyleLbl="node1" presStyleIdx="1" presStyleCnt="3">
        <dgm:presLayoutVars>
          <dgm:bulletEnabled val="1"/>
        </dgm:presLayoutVars>
      </dgm:prSet>
      <dgm:spPr/>
    </dgm:pt>
    <dgm:pt modelId="{E829513E-35C1-41FC-901B-1527499F5318}" type="pres">
      <dgm:prSet presAssocID="{46C35467-F9F1-46E0-825F-E59B217993BE}" presName="sibTrans" presStyleLbl="sibTrans2D1" presStyleIdx="1" presStyleCnt="3"/>
      <dgm:spPr>
        <a:prstGeom prst="rightArrow">
          <a:avLst/>
        </a:prstGeom>
      </dgm:spPr>
    </dgm:pt>
    <dgm:pt modelId="{6DF61FB5-5B42-4E09-98A4-7C4AED99EABF}" type="pres">
      <dgm:prSet presAssocID="{46C35467-F9F1-46E0-825F-E59B217993BE}" presName="connectorText" presStyleLbl="sibTrans2D1" presStyleIdx="1" presStyleCnt="3"/>
      <dgm:spPr/>
    </dgm:pt>
    <dgm:pt modelId="{8A0B7DBC-1699-49E8-8F46-A9A291298ABA}" type="pres">
      <dgm:prSet presAssocID="{7CD429DB-84DD-405E-B6CF-0E210D5A93AF}" presName="node" presStyleLbl="node1" presStyleIdx="2" presStyleCnt="3">
        <dgm:presLayoutVars>
          <dgm:bulletEnabled val="1"/>
        </dgm:presLayoutVars>
      </dgm:prSet>
      <dgm:spPr/>
    </dgm:pt>
    <dgm:pt modelId="{2A871D33-6BE7-4F24-98B5-619C5CF587B6}" type="pres">
      <dgm:prSet presAssocID="{4C3E2983-0911-427D-8B9B-FA1AADF356D0}" presName="sibTrans" presStyleLbl="sibTrans2D1" presStyleIdx="2" presStyleCnt="3"/>
      <dgm:spPr>
        <a:prstGeom prst="rightArrow">
          <a:avLst/>
        </a:prstGeom>
      </dgm:spPr>
    </dgm:pt>
    <dgm:pt modelId="{E86107D6-51A9-4105-B4BF-229F9D7F18A0}" type="pres">
      <dgm:prSet presAssocID="{4C3E2983-0911-427D-8B9B-FA1AADF356D0}" presName="connectorText" presStyleLbl="sibTrans2D1" presStyleIdx="2" presStyleCnt="3"/>
      <dgm:spPr/>
    </dgm:pt>
  </dgm:ptLst>
  <dgm:cxnLst>
    <dgm:cxn modelId="{7CCBD801-9656-4340-B34C-4F62D6A9D365}" srcId="{ED511C01-3F27-44F1-8888-91850EDAFCCB}" destId="{1BFD0334-185F-466A-AC60-FFD8785CEDAE}" srcOrd="0" destOrd="0" parTransId="{04BB1D4F-67D3-4377-B782-98E19B35D3E9}" sibTransId="{9CA01829-D9E6-43B4-93FC-939CDA117646}"/>
    <dgm:cxn modelId="{36CEA01E-3029-4979-920A-5D4BA08F0A5D}" type="presOf" srcId="{9CA01829-D9E6-43B4-93FC-939CDA117646}" destId="{BCD029AC-7646-4B46-890C-330655E64BD7}" srcOrd="0" destOrd="0" presId="urn:microsoft.com/office/officeart/2005/8/layout/cycle7"/>
    <dgm:cxn modelId="{B37F294B-442D-4430-BDF0-756138A1D11D}" type="presOf" srcId="{46C35467-F9F1-46E0-825F-E59B217993BE}" destId="{6DF61FB5-5B42-4E09-98A4-7C4AED99EABF}" srcOrd="1" destOrd="0" presId="urn:microsoft.com/office/officeart/2005/8/layout/cycle7"/>
    <dgm:cxn modelId="{3A0B0D4F-524B-48E1-9D69-B9B7F719503C}" srcId="{ED511C01-3F27-44F1-8888-91850EDAFCCB}" destId="{7CD429DB-84DD-405E-B6CF-0E210D5A93AF}" srcOrd="2" destOrd="0" parTransId="{565EB5F3-D56D-4613-B576-5D90FC07FA0F}" sibTransId="{4C3E2983-0911-427D-8B9B-FA1AADF356D0}"/>
    <dgm:cxn modelId="{4D86508F-3273-4D52-A110-48F799490EBB}" type="presOf" srcId="{53E5A233-24FD-4D11-BD2F-BFCBE03D7F6B}" destId="{146375DD-678D-47C0-8787-12651D095FB2}" srcOrd="0" destOrd="0" presId="urn:microsoft.com/office/officeart/2005/8/layout/cycle7"/>
    <dgm:cxn modelId="{F2DC2799-35B0-48CA-8A3F-72EDDCCB21FB}" type="presOf" srcId="{9CA01829-D9E6-43B4-93FC-939CDA117646}" destId="{7A02D778-28EF-4D08-AFE3-152217EB56B7}" srcOrd="1" destOrd="0" presId="urn:microsoft.com/office/officeart/2005/8/layout/cycle7"/>
    <dgm:cxn modelId="{E302E69F-12FE-4630-913F-4868FEAD0215}" type="presOf" srcId="{4C3E2983-0911-427D-8B9B-FA1AADF356D0}" destId="{2A871D33-6BE7-4F24-98B5-619C5CF587B6}" srcOrd="0" destOrd="0" presId="urn:microsoft.com/office/officeart/2005/8/layout/cycle7"/>
    <dgm:cxn modelId="{B03ACDA0-E812-4B83-9CC2-08B985EDBD84}" type="presOf" srcId="{46C35467-F9F1-46E0-825F-E59B217993BE}" destId="{E829513E-35C1-41FC-901B-1527499F5318}" srcOrd="0" destOrd="0" presId="urn:microsoft.com/office/officeart/2005/8/layout/cycle7"/>
    <dgm:cxn modelId="{D7BD3BB1-9011-4E7F-A1D4-7729675E2A73}" type="presOf" srcId="{ED511C01-3F27-44F1-8888-91850EDAFCCB}" destId="{7563E3F5-B0B6-45E0-89BD-C906E37DA7FF}" srcOrd="0" destOrd="0" presId="urn:microsoft.com/office/officeart/2005/8/layout/cycle7"/>
    <dgm:cxn modelId="{89C546C7-20E1-4326-A457-BA4A3268EADA}" type="presOf" srcId="{7CD429DB-84DD-405E-B6CF-0E210D5A93AF}" destId="{8A0B7DBC-1699-49E8-8F46-A9A291298ABA}" srcOrd="0" destOrd="0" presId="urn:microsoft.com/office/officeart/2005/8/layout/cycle7"/>
    <dgm:cxn modelId="{E568D6C8-99B8-4DC2-A237-0DF58F0D0634}" type="presOf" srcId="{1BFD0334-185F-466A-AC60-FFD8785CEDAE}" destId="{903E2ABA-54D0-408D-8DD7-E987553D0F76}" srcOrd="0" destOrd="0" presId="urn:microsoft.com/office/officeart/2005/8/layout/cycle7"/>
    <dgm:cxn modelId="{C58428D7-787D-4BC0-B01A-021B05B61D16}" type="presOf" srcId="{4C3E2983-0911-427D-8B9B-FA1AADF356D0}" destId="{E86107D6-51A9-4105-B4BF-229F9D7F18A0}" srcOrd="1" destOrd="0" presId="urn:microsoft.com/office/officeart/2005/8/layout/cycle7"/>
    <dgm:cxn modelId="{779E5DFE-9D83-4FC4-8D8E-A3A337288C3D}" srcId="{ED511C01-3F27-44F1-8888-91850EDAFCCB}" destId="{53E5A233-24FD-4D11-BD2F-BFCBE03D7F6B}" srcOrd="1" destOrd="0" parTransId="{562D11C4-A809-405C-8C31-EDD8B570CE4F}" sibTransId="{46C35467-F9F1-46E0-825F-E59B217993BE}"/>
    <dgm:cxn modelId="{A426AAD5-3D95-4676-BB22-649E600BD3D8}" type="presParOf" srcId="{7563E3F5-B0B6-45E0-89BD-C906E37DA7FF}" destId="{903E2ABA-54D0-408D-8DD7-E987553D0F76}" srcOrd="0" destOrd="0" presId="urn:microsoft.com/office/officeart/2005/8/layout/cycle7"/>
    <dgm:cxn modelId="{FBF7C4A3-FC6D-453D-B4D6-E72FD46C628E}" type="presParOf" srcId="{7563E3F5-B0B6-45E0-89BD-C906E37DA7FF}" destId="{BCD029AC-7646-4B46-890C-330655E64BD7}" srcOrd="1" destOrd="0" presId="urn:microsoft.com/office/officeart/2005/8/layout/cycle7"/>
    <dgm:cxn modelId="{DF338C24-EB18-4215-B8EF-D8BF99AD4D2C}" type="presParOf" srcId="{BCD029AC-7646-4B46-890C-330655E64BD7}" destId="{7A02D778-28EF-4D08-AFE3-152217EB56B7}" srcOrd="0" destOrd="0" presId="urn:microsoft.com/office/officeart/2005/8/layout/cycle7"/>
    <dgm:cxn modelId="{DDB6C15A-5750-4EE3-B292-C440D148F83D}" type="presParOf" srcId="{7563E3F5-B0B6-45E0-89BD-C906E37DA7FF}" destId="{146375DD-678D-47C0-8787-12651D095FB2}" srcOrd="2" destOrd="0" presId="urn:microsoft.com/office/officeart/2005/8/layout/cycle7"/>
    <dgm:cxn modelId="{9BE5BF21-BA21-46A3-B33B-42B07224092E}" type="presParOf" srcId="{7563E3F5-B0B6-45E0-89BD-C906E37DA7FF}" destId="{E829513E-35C1-41FC-901B-1527499F5318}" srcOrd="3" destOrd="0" presId="urn:microsoft.com/office/officeart/2005/8/layout/cycle7"/>
    <dgm:cxn modelId="{2919BA93-F631-41F4-B07F-CBE69EFF6EBD}" type="presParOf" srcId="{E829513E-35C1-41FC-901B-1527499F5318}" destId="{6DF61FB5-5B42-4E09-98A4-7C4AED99EABF}" srcOrd="0" destOrd="0" presId="urn:microsoft.com/office/officeart/2005/8/layout/cycle7"/>
    <dgm:cxn modelId="{C68DD44E-1BE3-440B-8F84-50717C9C1D90}" type="presParOf" srcId="{7563E3F5-B0B6-45E0-89BD-C906E37DA7FF}" destId="{8A0B7DBC-1699-49E8-8F46-A9A291298ABA}" srcOrd="4" destOrd="0" presId="urn:microsoft.com/office/officeart/2005/8/layout/cycle7"/>
    <dgm:cxn modelId="{90771725-8820-40F5-8EA4-649DDA11EADE}" type="presParOf" srcId="{7563E3F5-B0B6-45E0-89BD-C906E37DA7FF}" destId="{2A871D33-6BE7-4F24-98B5-619C5CF587B6}" srcOrd="5" destOrd="0" presId="urn:microsoft.com/office/officeart/2005/8/layout/cycle7"/>
    <dgm:cxn modelId="{16A050AC-65CC-4ADE-B172-7086A0C11DC9}" type="presParOf" srcId="{2A871D33-6BE7-4F24-98B5-619C5CF587B6}" destId="{E86107D6-51A9-4105-B4BF-229F9D7F18A0}"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C6135B-B69C-432B-82BF-7FC45FA5647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BE"/>
        </a:p>
      </dgm:t>
    </dgm:pt>
    <dgm:pt modelId="{1EA41F8D-8F3D-46A1-BAC9-082D325EDD08}">
      <dgm:prSet phldrT="[Text]" custT="1"/>
      <dgm:spPr/>
      <dgm:t>
        <a:bodyPr/>
        <a:lstStyle/>
        <a:p>
          <a:r>
            <a:rPr lang="en-US" sz="3900" dirty="0"/>
            <a:t>2xx</a:t>
          </a:r>
          <a:br>
            <a:rPr lang="en-US" sz="3900" dirty="0"/>
          </a:br>
          <a:r>
            <a:rPr lang="en-US" sz="2400" dirty="0"/>
            <a:t>Success</a:t>
          </a:r>
          <a:endParaRPr lang="en-BE" sz="2400" dirty="0"/>
        </a:p>
      </dgm:t>
    </dgm:pt>
    <dgm:pt modelId="{838ECFBA-87BB-483C-B515-05064491EAB7}" type="parTrans" cxnId="{958C2B22-EE11-4FCF-B97E-42B173E53499}">
      <dgm:prSet/>
      <dgm:spPr/>
      <dgm:t>
        <a:bodyPr/>
        <a:lstStyle/>
        <a:p>
          <a:endParaRPr lang="en-BE"/>
        </a:p>
      </dgm:t>
    </dgm:pt>
    <dgm:pt modelId="{F2D50145-653E-486A-B465-76E1C4F27B9B}" type="sibTrans" cxnId="{958C2B22-EE11-4FCF-B97E-42B173E53499}">
      <dgm:prSet/>
      <dgm:spPr/>
      <dgm:t>
        <a:bodyPr/>
        <a:lstStyle/>
        <a:p>
          <a:endParaRPr lang="en-BE"/>
        </a:p>
      </dgm:t>
    </dgm:pt>
    <dgm:pt modelId="{5E24F39F-E391-4A19-8688-5F6448D7CF6A}">
      <dgm:prSet phldrT="[Text]" custT="1"/>
      <dgm:spPr/>
      <dgm:t>
        <a:bodyPr/>
        <a:lstStyle/>
        <a:p>
          <a:r>
            <a:rPr lang="en-US" sz="2400" b="1" dirty="0"/>
            <a:t>200</a:t>
          </a:r>
          <a:r>
            <a:rPr lang="en-US" sz="2400" dirty="0"/>
            <a:t> - OK</a:t>
          </a:r>
          <a:endParaRPr lang="en-BE" sz="2400" dirty="0"/>
        </a:p>
      </dgm:t>
    </dgm:pt>
    <dgm:pt modelId="{6894938A-EB5D-4AA4-B24A-58F04BD9D7A7}" type="parTrans" cxnId="{BB6D031D-8A9A-4FAE-96D2-6F7C6FFEA2F4}">
      <dgm:prSet/>
      <dgm:spPr/>
      <dgm:t>
        <a:bodyPr/>
        <a:lstStyle/>
        <a:p>
          <a:endParaRPr lang="en-BE"/>
        </a:p>
      </dgm:t>
    </dgm:pt>
    <dgm:pt modelId="{A63AB447-E518-4D72-AAF0-3662589304F2}" type="sibTrans" cxnId="{BB6D031D-8A9A-4FAE-96D2-6F7C6FFEA2F4}">
      <dgm:prSet/>
      <dgm:spPr/>
      <dgm:t>
        <a:bodyPr/>
        <a:lstStyle/>
        <a:p>
          <a:endParaRPr lang="en-BE"/>
        </a:p>
      </dgm:t>
    </dgm:pt>
    <dgm:pt modelId="{B6892144-7E8E-4994-B257-21CC4A43C22D}">
      <dgm:prSet phldrT="[Text]" custT="1"/>
      <dgm:spPr/>
      <dgm:t>
        <a:bodyPr/>
        <a:lstStyle/>
        <a:p>
          <a:r>
            <a:rPr lang="en-US" sz="2400" b="1" dirty="0"/>
            <a:t>201</a:t>
          </a:r>
          <a:r>
            <a:rPr lang="en-US" sz="2400" dirty="0"/>
            <a:t> - Created</a:t>
          </a:r>
          <a:endParaRPr lang="en-BE" sz="2400" dirty="0"/>
        </a:p>
      </dgm:t>
    </dgm:pt>
    <dgm:pt modelId="{4854C574-D21B-4EE6-86B0-BE52FD9CFE9D}" type="parTrans" cxnId="{8EC078E6-8E13-4CE0-A647-D50CE6959081}">
      <dgm:prSet/>
      <dgm:spPr/>
      <dgm:t>
        <a:bodyPr/>
        <a:lstStyle/>
        <a:p>
          <a:endParaRPr lang="en-BE"/>
        </a:p>
      </dgm:t>
    </dgm:pt>
    <dgm:pt modelId="{5C43323F-4BF7-4C01-A1EC-ADBF97C63826}" type="sibTrans" cxnId="{8EC078E6-8E13-4CE0-A647-D50CE6959081}">
      <dgm:prSet/>
      <dgm:spPr/>
      <dgm:t>
        <a:bodyPr/>
        <a:lstStyle/>
        <a:p>
          <a:endParaRPr lang="en-BE"/>
        </a:p>
      </dgm:t>
    </dgm:pt>
    <dgm:pt modelId="{C3830AE5-03FD-4324-B142-F22C1384692F}">
      <dgm:prSet phldrT="[Text]" custT="1"/>
      <dgm:spPr/>
      <dgm:t>
        <a:bodyPr/>
        <a:lstStyle/>
        <a:p>
          <a:r>
            <a:rPr lang="en-US" sz="3900" dirty="0"/>
            <a:t>4xx</a:t>
          </a:r>
          <a:br>
            <a:rPr lang="en-US" sz="3900" dirty="0"/>
          </a:br>
          <a:r>
            <a:rPr lang="en-US" sz="2400" dirty="0"/>
            <a:t>Client Error</a:t>
          </a:r>
          <a:endParaRPr lang="en-BE" sz="2400" dirty="0"/>
        </a:p>
      </dgm:t>
    </dgm:pt>
    <dgm:pt modelId="{4A8D176C-DE60-49F1-863D-3F5F8465E17C}" type="parTrans" cxnId="{410B8508-FEAB-4553-972C-9885DE9023C3}">
      <dgm:prSet/>
      <dgm:spPr/>
      <dgm:t>
        <a:bodyPr/>
        <a:lstStyle/>
        <a:p>
          <a:endParaRPr lang="en-BE"/>
        </a:p>
      </dgm:t>
    </dgm:pt>
    <dgm:pt modelId="{918E4271-C488-45DB-87BE-AB09A9E543EE}" type="sibTrans" cxnId="{410B8508-FEAB-4553-972C-9885DE9023C3}">
      <dgm:prSet/>
      <dgm:spPr/>
      <dgm:t>
        <a:bodyPr/>
        <a:lstStyle/>
        <a:p>
          <a:endParaRPr lang="en-BE"/>
        </a:p>
      </dgm:t>
    </dgm:pt>
    <dgm:pt modelId="{BD1D3701-6D80-4B03-8D94-4EAD995E3897}">
      <dgm:prSet phldrT="[Text]" custT="1"/>
      <dgm:spPr/>
      <dgm:t>
        <a:bodyPr/>
        <a:lstStyle/>
        <a:p>
          <a:r>
            <a:rPr lang="en-US" sz="2400" b="1" dirty="0"/>
            <a:t>400</a:t>
          </a:r>
          <a:r>
            <a:rPr lang="en-US" sz="2400" dirty="0"/>
            <a:t> - Bad Request</a:t>
          </a:r>
          <a:endParaRPr lang="en-BE" sz="2400" dirty="0"/>
        </a:p>
      </dgm:t>
    </dgm:pt>
    <dgm:pt modelId="{32BACD02-FA92-41F3-95E3-651EF1927EDD}" type="parTrans" cxnId="{9FAE66BB-D655-47F9-BD67-255AA6A8D081}">
      <dgm:prSet/>
      <dgm:spPr/>
      <dgm:t>
        <a:bodyPr/>
        <a:lstStyle/>
        <a:p>
          <a:endParaRPr lang="en-BE"/>
        </a:p>
      </dgm:t>
    </dgm:pt>
    <dgm:pt modelId="{1807EE0B-71E3-4A4A-B6D3-363B4C10E220}" type="sibTrans" cxnId="{9FAE66BB-D655-47F9-BD67-255AA6A8D081}">
      <dgm:prSet/>
      <dgm:spPr/>
      <dgm:t>
        <a:bodyPr/>
        <a:lstStyle/>
        <a:p>
          <a:endParaRPr lang="en-BE"/>
        </a:p>
      </dgm:t>
    </dgm:pt>
    <dgm:pt modelId="{3ECCAA62-1A44-4B0C-9F97-32CF8D9651EA}">
      <dgm:prSet phldrT="[Text]" custT="1"/>
      <dgm:spPr/>
      <dgm:t>
        <a:bodyPr/>
        <a:lstStyle/>
        <a:p>
          <a:r>
            <a:rPr lang="en-US" sz="2400" b="1" dirty="0"/>
            <a:t>401</a:t>
          </a:r>
          <a:r>
            <a:rPr lang="en-US" sz="2400" dirty="0"/>
            <a:t> - Unauthorized</a:t>
          </a:r>
          <a:endParaRPr lang="en-BE" sz="2400" dirty="0"/>
        </a:p>
      </dgm:t>
    </dgm:pt>
    <dgm:pt modelId="{7A53B5A9-810D-48C5-94EE-F2E4F5F14A98}" type="parTrans" cxnId="{43E7ECFA-BE52-4E0E-A76B-4BCAB773F3C8}">
      <dgm:prSet/>
      <dgm:spPr/>
      <dgm:t>
        <a:bodyPr/>
        <a:lstStyle/>
        <a:p>
          <a:endParaRPr lang="en-BE"/>
        </a:p>
      </dgm:t>
    </dgm:pt>
    <dgm:pt modelId="{1CE2EEC4-A6F8-4DA8-90E4-E9F8EE2DB0BE}" type="sibTrans" cxnId="{43E7ECFA-BE52-4E0E-A76B-4BCAB773F3C8}">
      <dgm:prSet/>
      <dgm:spPr/>
      <dgm:t>
        <a:bodyPr/>
        <a:lstStyle/>
        <a:p>
          <a:endParaRPr lang="en-BE"/>
        </a:p>
      </dgm:t>
    </dgm:pt>
    <dgm:pt modelId="{5D1FB6D7-A02A-4CF2-A953-030B8D8E90BB}">
      <dgm:prSet phldrT="[Text]" custT="1"/>
      <dgm:spPr/>
      <dgm:t>
        <a:bodyPr/>
        <a:lstStyle/>
        <a:p>
          <a:r>
            <a:rPr lang="en-US" sz="3900" dirty="0"/>
            <a:t>5xx</a:t>
          </a:r>
          <a:br>
            <a:rPr lang="en-US" sz="3900" dirty="0"/>
          </a:br>
          <a:r>
            <a:rPr lang="en-US" sz="2400" dirty="0"/>
            <a:t>Server Error</a:t>
          </a:r>
        </a:p>
      </dgm:t>
    </dgm:pt>
    <dgm:pt modelId="{308590E4-37B6-444C-9458-435D42068037}" type="parTrans" cxnId="{1AA3ACA2-70B8-4AEB-AC82-F7E7F6CF48DA}">
      <dgm:prSet/>
      <dgm:spPr/>
      <dgm:t>
        <a:bodyPr/>
        <a:lstStyle/>
        <a:p>
          <a:endParaRPr lang="en-BE"/>
        </a:p>
      </dgm:t>
    </dgm:pt>
    <dgm:pt modelId="{4BAAE9F1-F283-40C9-86A1-15C89CDF975D}" type="sibTrans" cxnId="{1AA3ACA2-70B8-4AEB-AC82-F7E7F6CF48DA}">
      <dgm:prSet/>
      <dgm:spPr/>
      <dgm:t>
        <a:bodyPr/>
        <a:lstStyle/>
        <a:p>
          <a:endParaRPr lang="en-BE"/>
        </a:p>
      </dgm:t>
    </dgm:pt>
    <dgm:pt modelId="{55CF415B-52B9-4BE6-949B-1937A6BE4CF5}">
      <dgm:prSet phldrT="[Text]" custT="1"/>
      <dgm:spPr/>
      <dgm:t>
        <a:bodyPr/>
        <a:lstStyle/>
        <a:p>
          <a:r>
            <a:rPr lang="en-US" sz="2400" b="1" dirty="0"/>
            <a:t>204</a:t>
          </a:r>
          <a:r>
            <a:rPr lang="en-US" sz="2400" dirty="0"/>
            <a:t> - No Content</a:t>
          </a:r>
          <a:endParaRPr lang="en-BE" sz="2400" dirty="0"/>
        </a:p>
      </dgm:t>
    </dgm:pt>
    <dgm:pt modelId="{02DA5E24-95CA-4D27-B8E5-02F06AB4AA25}" type="parTrans" cxnId="{5192D336-039B-4C8A-B268-D281F2CC9F03}">
      <dgm:prSet/>
      <dgm:spPr/>
      <dgm:t>
        <a:bodyPr/>
        <a:lstStyle/>
        <a:p>
          <a:endParaRPr lang="en-BE"/>
        </a:p>
      </dgm:t>
    </dgm:pt>
    <dgm:pt modelId="{1216F1A3-1A0F-4985-88AB-88B60DAD881B}" type="sibTrans" cxnId="{5192D336-039B-4C8A-B268-D281F2CC9F03}">
      <dgm:prSet/>
      <dgm:spPr/>
      <dgm:t>
        <a:bodyPr/>
        <a:lstStyle/>
        <a:p>
          <a:endParaRPr lang="en-BE"/>
        </a:p>
      </dgm:t>
    </dgm:pt>
    <dgm:pt modelId="{13AB540E-8D4C-4E34-8CC3-60D1F843D7CF}">
      <dgm:prSet phldrT="[Text]" custT="1"/>
      <dgm:spPr/>
      <dgm:t>
        <a:bodyPr/>
        <a:lstStyle/>
        <a:p>
          <a:r>
            <a:rPr lang="en-US" sz="2400" b="1" dirty="0"/>
            <a:t>403</a:t>
          </a:r>
          <a:r>
            <a:rPr lang="en-US" sz="2400" dirty="0"/>
            <a:t> - Forbidden</a:t>
          </a:r>
          <a:endParaRPr lang="en-BE" sz="2400" dirty="0"/>
        </a:p>
      </dgm:t>
    </dgm:pt>
    <dgm:pt modelId="{94FABB19-0635-4889-B68D-C077DDCDBA3C}" type="parTrans" cxnId="{87E1CED5-C193-4D37-AFC0-34C3E2E9E879}">
      <dgm:prSet/>
      <dgm:spPr/>
      <dgm:t>
        <a:bodyPr/>
        <a:lstStyle/>
        <a:p>
          <a:endParaRPr lang="en-BE"/>
        </a:p>
      </dgm:t>
    </dgm:pt>
    <dgm:pt modelId="{10DBE21B-BB42-4B10-9546-EFA3456BDD4B}" type="sibTrans" cxnId="{87E1CED5-C193-4D37-AFC0-34C3E2E9E879}">
      <dgm:prSet/>
      <dgm:spPr/>
      <dgm:t>
        <a:bodyPr/>
        <a:lstStyle/>
        <a:p>
          <a:endParaRPr lang="en-BE"/>
        </a:p>
      </dgm:t>
    </dgm:pt>
    <dgm:pt modelId="{8AFB1681-850C-4D65-9EF2-858D307FB536}">
      <dgm:prSet phldrT="[Text]" custT="1"/>
      <dgm:spPr/>
      <dgm:t>
        <a:bodyPr/>
        <a:lstStyle/>
        <a:p>
          <a:r>
            <a:rPr lang="en-US" sz="2400" b="1" dirty="0"/>
            <a:t>500</a:t>
          </a:r>
          <a:r>
            <a:rPr lang="en-US" sz="2400" dirty="0"/>
            <a:t> - Internal Server Error</a:t>
          </a:r>
        </a:p>
      </dgm:t>
    </dgm:pt>
    <dgm:pt modelId="{36EA48E6-E1AE-4729-B232-E34468CFA606}" type="parTrans" cxnId="{0FE30CA8-CDDE-4CC5-BD72-63E5D209D3C0}">
      <dgm:prSet/>
      <dgm:spPr/>
      <dgm:t>
        <a:bodyPr/>
        <a:lstStyle/>
        <a:p>
          <a:endParaRPr lang="en-BE"/>
        </a:p>
      </dgm:t>
    </dgm:pt>
    <dgm:pt modelId="{E4085CDA-984A-4A15-B7AD-E6F891ABA247}" type="sibTrans" cxnId="{0FE30CA8-CDDE-4CC5-BD72-63E5D209D3C0}">
      <dgm:prSet/>
      <dgm:spPr/>
      <dgm:t>
        <a:bodyPr/>
        <a:lstStyle/>
        <a:p>
          <a:endParaRPr lang="en-BE"/>
        </a:p>
      </dgm:t>
    </dgm:pt>
    <dgm:pt modelId="{2A8F0833-D0C2-475A-8AF9-3D0260567C42}">
      <dgm:prSet phldrT="[Text]" custT="1"/>
      <dgm:spPr/>
      <dgm:t>
        <a:bodyPr/>
        <a:lstStyle/>
        <a:p>
          <a:r>
            <a:rPr lang="en-US" sz="2400" b="1" dirty="0"/>
            <a:t>404</a:t>
          </a:r>
          <a:r>
            <a:rPr lang="en-US" sz="2400" dirty="0"/>
            <a:t> - Not Found</a:t>
          </a:r>
          <a:endParaRPr lang="en-BE" sz="2400" dirty="0"/>
        </a:p>
      </dgm:t>
    </dgm:pt>
    <dgm:pt modelId="{524EFACC-B407-4E20-ADA2-25914B4E9438}" type="parTrans" cxnId="{C13601D2-95B9-45A3-957F-C2B21FD259CC}">
      <dgm:prSet/>
      <dgm:spPr/>
      <dgm:t>
        <a:bodyPr/>
        <a:lstStyle/>
        <a:p>
          <a:endParaRPr lang="en-BE"/>
        </a:p>
      </dgm:t>
    </dgm:pt>
    <dgm:pt modelId="{23C9E0F1-B8D0-4BC6-A705-2A4BA00E863C}" type="sibTrans" cxnId="{C13601D2-95B9-45A3-957F-C2B21FD259CC}">
      <dgm:prSet/>
      <dgm:spPr/>
      <dgm:t>
        <a:bodyPr/>
        <a:lstStyle/>
        <a:p>
          <a:endParaRPr lang="en-BE"/>
        </a:p>
      </dgm:t>
    </dgm:pt>
    <dgm:pt modelId="{16198928-B117-4026-9A15-AB3D53F8C28F}">
      <dgm:prSet phldrT="[Text]" custT="1"/>
      <dgm:spPr/>
      <dgm:t>
        <a:bodyPr/>
        <a:lstStyle/>
        <a:p>
          <a:r>
            <a:rPr lang="en-US" sz="2400" b="1" dirty="0"/>
            <a:t>405</a:t>
          </a:r>
          <a:r>
            <a:rPr lang="en-US" sz="2400" dirty="0"/>
            <a:t> - Method Not Allowed</a:t>
          </a:r>
          <a:endParaRPr lang="en-BE" sz="2400" dirty="0"/>
        </a:p>
      </dgm:t>
    </dgm:pt>
    <dgm:pt modelId="{FF86E742-BB8D-4E57-8DBE-2E0ECA2DBD6A}" type="parTrans" cxnId="{454838FC-59B6-4B11-86BB-4F2B0C854B15}">
      <dgm:prSet/>
      <dgm:spPr/>
      <dgm:t>
        <a:bodyPr/>
        <a:lstStyle/>
        <a:p>
          <a:endParaRPr lang="en-BE"/>
        </a:p>
      </dgm:t>
    </dgm:pt>
    <dgm:pt modelId="{AFE6B45F-411D-4060-B89B-98E66311992B}" type="sibTrans" cxnId="{454838FC-59B6-4B11-86BB-4F2B0C854B15}">
      <dgm:prSet/>
      <dgm:spPr/>
      <dgm:t>
        <a:bodyPr/>
        <a:lstStyle/>
        <a:p>
          <a:endParaRPr lang="en-BE"/>
        </a:p>
      </dgm:t>
    </dgm:pt>
    <dgm:pt modelId="{AAB3004E-7BF0-4B73-896E-052A8364C98B}" type="pres">
      <dgm:prSet presAssocID="{CEC6135B-B69C-432B-82BF-7FC45FA5647E}" presName="Name0" presStyleCnt="0">
        <dgm:presLayoutVars>
          <dgm:dir/>
          <dgm:animLvl val="lvl"/>
          <dgm:resizeHandles val="exact"/>
        </dgm:presLayoutVars>
      </dgm:prSet>
      <dgm:spPr/>
    </dgm:pt>
    <dgm:pt modelId="{DBC802D7-6FDF-4765-A12C-D7EAF5B3D414}" type="pres">
      <dgm:prSet presAssocID="{1EA41F8D-8F3D-46A1-BAC9-082D325EDD08}" presName="composite" presStyleCnt="0"/>
      <dgm:spPr/>
    </dgm:pt>
    <dgm:pt modelId="{8399EF14-62A7-48DD-8D55-4F7E8D41ABD3}" type="pres">
      <dgm:prSet presAssocID="{1EA41F8D-8F3D-46A1-BAC9-082D325EDD08}" presName="parTx" presStyleLbl="alignNode1" presStyleIdx="0" presStyleCnt="3">
        <dgm:presLayoutVars>
          <dgm:chMax val="0"/>
          <dgm:chPref val="0"/>
          <dgm:bulletEnabled val="1"/>
        </dgm:presLayoutVars>
      </dgm:prSet>
      <dgm:spPr/>
    </dgm:pt>
    <dgm:pt modelId="{DE882C01-EEFB-4BE6-A310-25398CBDFD7A}" type="pres">
      <dgm:prSet presAssocID="{1EA41F8D-8F3D-46A1-BAC9-082D325EDD08}" presName="desTx" presStyleLbl="alignAccFollowNode1" presStyleIdx="0" presStyleCnt="3">
        <dgm:presLayoutVars>
          <dgm:bulletEnabled val="1"/>
        </dgm:presLayoutVars>
      </dgm:prSet>
      <dgm:spPr/>
    </dgm:pt>
    <dgm:pt modelId="{6888D33F-2136-4552-9939-00BA74620A8B}" type="pres">
      <dgm:prSet presAssocID="{F2D50145-653E-486A-B465-76E1C4F27B9B}" presName="space" presStyleCnt="0"/>
      <dgm:spPr/>
    </dgm:pt>
    <dgm:pt modelId="{B952B97C-4773-47F6-8107-E8D332D7255B}" type="pres">
      <dgm:prSet presAssocID="{C3830AE5-03FD-4324-B142-F22C1384692F}" presName="composite" presStyleCnt="0"/>
      <dgm:spPr/>
    </dgm:pt>
    <dgm:pt modelId="{4D05A213-AAC4-4295-9A6E-B5C574D1FC7C}" type="pres">
      <dgm:prSet presAssocID="{C3830AE5-03FD-4324-B142-F22C1384692F}" presName="parTx" presStyleLbl="alignNode1" presStyleIdx="1" presStyleCnt="3">
        <dgm:presLayoutVars>
          <dgm:chMax val="0"/>
          <dgm:chPref val="0"/>
          <dgm:bulletEnabled val="1"/>
        </dgm:presLayoutVars>
      </dgm:prSet>
      <dgm:spPr/>
    </dgm:pt>
    <dgm:pt modelId="{FB4A3CEE-DEE9-4BA0-8639-EEF81D493588}" type="pres">
      <dgm:prSet presAssocID="{C3830AE5-03FD-4324-B142-F22C1384692F}" presName="desTx" presStyleLbl="alignAccFollowNode1" presStyleIdx="1" presStyleCnt="3">
        <dgm:presLayoutVars>
          <dgm:bulletEnabled val="1"/>
        </dgm:presLayoutVars>
      </dgm:prSet>
      <dgm:spPr/>
    </dgm:pt>
    <dgm:pt modelId="{C367F02D-D73C-4BA8-B132-DD85F2A84A41}" type="pres">
      <dgm:prSet presAssocID="{918E4271-C488-45DB-87BE-AB09A9E543EE}" presName="space" presStyleCnt="0"/>
      <dgm:spPr/>
    </dgm:pt>
    <dgm:pt modelId="{071D3AEF-1F16-4496-8F5D-7EFB56B6125E}" type="pres">
      <dgm:prSet presAssocID="{5D1FB6D7-A02A-4CF2-A953-030B8D8E90BB}" presName="composite" presStyleCnt="0"/>
      <dgm:spPr/>
    </dgm:pt>
    <dgm:pt modelId="{45CD533A-A32E-4621-83C8-846E4D5F524C}" type="pres">
      <dgm:prSet presAssocID="{5D1FB6D7-A02A-4CF2-A953-030B8D8E90BB}" presName="parTx" presStyleLbl="alignNode1" presStyleIdx="2" presStyleCnt="3">
        <dgm:presLayoutVars>
          <dgm:chMax val="0"/>
          <dgm:chPref val="0"/>
          <dgm:bulletEnabled val="1"/>
        </dgm:presLayoutVars>
      </dgm:prSet>
      <dgm:spPr/>
    </dgm:pt>
    <dgm:pt modelId="{5F734EFD-9E24-481F-8198-9A5962C8E362}" type="pres">
      <dgm:prSet presAssocID="{5D1FB6D7-A02A-4CF2-A953-030B8D8E90BB}" presName="desTx" presStyleLbl="alignAccFollowNode1" presStyleIdx="2" presStyleCnt="3">
        <dgm:presLayoutVars>
          <dgm:bulletEnabled val="1"/>
        </dgm:presLayoutVars>
      </dgm:prSet>
      <dgm:spPr/>
    </dgm:pt>
  </dgm:ptLst>
  <dgm:cxnLst>
    <dgm:cxn modelId="{410B8508-FEAB-4553-972C-9885DE9023C3}" srcId="{CEC6135B-B69C-432B-82BF-7FC45FA5647E}" destId="{C3830AE5-03FD-4324-B142-F22C1384692F}" srcOrd="1" destOrd="0" parTransId="{4A8D176C-DE60-49F1-863D-3F5F8465E17C}" sibTransId="{918E4271-C488-45DB-87BE-AB09A9E543EE}"/>
    <dgm:cxn modelId="{7923050A-752A-4BB2-AB2A-77CF5EAABFA3}" type="presOf" srcId="{1EA41F8D-8F3D-46A1-BAC9-082D325EDD08}" destId="{8399EF14-62A7-48DD-8D55-4F7E8D41ABD3}" srcOrd="0" destOrd="0" presId="urn:microsoft.com/office/officeart/2005/8/layout/hList1"/>
    <dgm:cxn modelId="{BB6D031D-8A9A-4FAE-96D2-6F7C6FFEA2F4}" srcId="{1EA41F8D-8F3D-46A1-BAC9-082D325EDD08}" destId="{5E24F39F-E391-4A19-8688-5F6448D7CF6A}" srcOrd="0" destOrd="0" parTransId="{6894938A-EB5D-4AA4-B24A-58F04BD9D7A7}" sibTransId="{A63AB447-E518-4D72-AAF0-3662589304F2}"/>
    <dgm:cxn modelId="{958C2B22-EE11-4FCF-B97E-42B173E53499}" srcId="{CEC6135B-B69C-432B-82BF-7FC45FA5647E}" destId="{1EA41F8D-8F3D-46A1-BAC9-082D325EDD08}" srcOrd="0" destOrd="0" parTransId="{838ECFBA-87BB-483C-B515-05064491EAB7}" sibTransId="{F2D50145-653E-486A-B465-76E1C4F27B9B}"/>
    <dgm:cxn modelId="{5192D336-039B-4C8A-B268-D281F2CC9F03}" srcId="{1EA41F8D-8F3D-46A1-BAC9-082D325EDD08}" destId="{55CF415B-52B9-4BE6-949B-1937A6BE4CF5}" srcOrd="2" destOrd="0" parTransId="{02DA5E24-95CA-4D27-B8E5-02F06AB4AA25}" sibTransId="{1216F1A3-1A0F-4985-88AB-88B60DAD881B}"/>
    <dgm:cxn modelId="{F252E039-849A-43FD-8E8E-B58E5F97713B}" type="presOf" srcId="{BD1D3701-6D80-4B03-8D94-4EAD995E3897}" destId="{FB4A3CEE-DEE9-4BA0-8639-EEF81D493588}" srcOrd="0" destOrd="0" presId="urn:microsoft.com/office/officeart/2005/8/layout/hList1"/>
    <dgm:cxn modelId="{2CCF5243-06CE-46CA-BE0D-FAB295D18586}" type="presOf" srcId="{3ECCAA62-1A44-4B0C-9F97-32CF8D9651EA}" destId="{FB4A3CEE-DEE9-4BA0-8639-EEF81D493588}" srcOrd="0" destOrd="1" presId="urn:microsoft.com/office/officeart/2005/8/layout/hList1"/>
    <dgm:cxn modelId="{82D89E54-7A96-4DCE-82D1-8C991DC3A506}" type="presOf" srcId="{2A8F0833-D0C2-475A-8AF9-3D0260567C42}" destId="{FB4A3CEE-DEE9-4BA0-8639-EEF81D493588}" srcOrd="0" destOrd="3" presId="urn:microsoft.com/office/officeart/2005/8/layout/hList1"/>
    <dgm:cxn modelId="{D1981C7F-5A3A-481F-A6A8-BA72CFE6DECF}" type="presOf" srcId="{13AB540E-8D4C-4E34-8CC3-60D1F843D7CF}" destId="{FB4A3CEE-DEE9-4BA0-8639-EEF81D493588}" srcOrd="0" destOrd="2" presId="urn:microsoft.com/office/officeart/2005/8/layout/hList1"/>
    <dgm:cxn modelId="{DC258592-DD33-4A24-AB67-F193D0632ECD}" type="presOf" srcId="{16198928-B117-4026-9A15-AB3D53F8C28F}" destId="{FB4A3CEE-DEE9-4BA0-8639-EEF81D493588}" srcOrd="0" destOrd="4" presId="urn:microsoft.com/office/officeart/2005/8/layout/hList1"/>
    <dgm:cxn modelId="{BC02A09A-33E7-4CD8-AC5C-2571D266E45F}" type="presOf" srcId="{CEC6135B-B69C-432B-82BF-7FC45FA5647E}" destId="{AAB3004E-7BF0-4B73-896E-052A8364C98B}" srcOrd="0" destOrd="0" presId="urn:microsoft.com/office/officeart/2005/8/layout/hList1"/>
    <dgm:cxn modelId="{1AA3ACA2-70B8-4AEB-AC82-F7E7F6CF48DA}" srcId="{CEC6135B-B69C-432B-82BF-7FC45FA5647E}" destId="{5D1FB6D7-A02A-4CF2-A953-030B8D8E90BB}" srcOrd="2" destOrd="0" parTransId="{308590E4-37B6-444C-9458-435D42068037}" sibTransId="{4BAAE9F1-F283-40C9-86A1-15C89CDF975D}"/>
    <dgm:cxn modelId="{0FE30CA8-CDDE-4CC5-BD72-63E5D209D3C0}" srcId="{5D1FB6D7-A02A-4CF2-A953-030B8D8E90BB}" destId="{8AFB1681-850C-4D65-9EF2-858D307FB536}" srcOrd="0" destOrd="0" parTransId="{36EA48E6-E1AE-4729-B232-E34468CFA606}" sibTransId="{E4085CDA-984A-4A15-B7AD-E6F891ABA247}"/>
    <dgm:cxn modelId="{244278AB-181D-459A-A118-80353619DF42}" type="presOf" srcId="{5D1FB6D7-A02A-4CF2-A953-030B8D8E90BB}" destId="{45CD533A-A32E-4621-83C8-846E4D5F524C}" srcOrd="0" destOrd="0" presId="urn:microsoft.com/office/officeart/2005/8/layout/hList1"/>
    <dgm:cxn modelId="{D64732B3-8649-4480-A264-5DE146CD63A4}" type="presOf" srcId="{8AFB1681-850C-4D65-9EF2-858D307FB536}" destId="{5F734EFD-9E24-481F-8198-9A5962C8E362}" srcOrd="0" destOrd="0" presId="urn:microsoft.com/office/officeart/2005/8/layout/hList1"/>
    <dgm:cxn modelId="{4966CABA-9836-425B-9263-C5F6E01AEB5C}" type="presOf" srcId="{55CF415B-52B9-4BE6-949B-1937A6BE4CF5}" destId="{DE882C01-EEFB-4BE6-A310-25398CBDFD7A}" srcOrd="0" destOrd="2" presId="urn:microsoft.com/office/officeart/2005/8/layout/hList1"/>
    <dgm:cxn modelId="{9FAE66BB-D655-47F9-BD67-255AA6A8D081}" srcId="{C3830AE5-03FD-4324-B142-F22C1384692F}" destId="{BD1D3701-6D80-4B03-8D94-4EAD995E3897}" srcOrd="0" destOrd="0" parTransId="{32BACD02-FA92-41F3-95E3-651EF1927EDD}" sibTransId="{1807EE0B-71E3-4A4A-B6D3-363B4C10E220}"/>
    <dgm:cxn modelId="{4C3CC3C3-32F1-4090-979D-D8DDF8AD8417}" type="presOf" srcId="{B6892144-7E8E-4994-B257-21CC4A43C22D}" destId="{DE882C01-EEFB-4BE6-A310-25398CBDFD7A}" srcOrd="0" destOrd="1" presId="urn:microsoft.com/office/officeart/2005/8/layout/hList1"/>
    <dgm:cxn modelId="{85299CD0-FF36-498A-B5BA-EC8CCBAAD9ED}" type="presOf" srcId="{C3830AE5-03FD-4324-B142-F22C1384692F}" destId="{4D05A213-AAC4-4295-9A6E-B5C574D1FC7C}" srcOrd="0" destOrd="0" presId="urn:microsoft.com/office/officeart/2005/8/layout/hList1"/>
    <dgm:cxn modelId="{C13601D2-95B9-45A3-957F-C2B21FD259CC}" srcId="{C3830AE5-03FD-4324-B142-F22C1384692F}" destId="{2A8F0833-D0C2-475A-8AF9-3D0260567C42}" srcOrd="3" destOrd="0" parTransId="{524EFACC-B407-4E20-ADA2-25914B4E9438}" sibTransId="{23C9E0F1-B8D0-4BC6-A705-2A4BA00E863C}"/>
    <dgm:cxn modelId="{87E1CED5-C193-4D37-AFC0-34C3E2E9E879}" srcId="{C3830AE5-03FD-4324-B142-F22C1384692F}" destId="{13AB540E-8D4C-4E34-8CC3-60D1F843D7CF}" srcOrd="2" destOrd="0" parTransId="{94FABB19-0635-4889-B68D-C077DDCDBA3C}" sibTransId="{10DBE21B-BB42-4B10-9546-EFA3456BDD4B}"/>
    <dgm:cxn modelId="{8EC078E6-8E13-4CE0-A647-D50CE6959081}" srcId="{1EA41F8D-8F3D-46A1-BAC9-082D325EDD08}" destId="{B6892144-7E8E-4994-B257-21CC4A43C22D}" srcOrd="1" destOrd="0" parTransId="{4854C574-D21B-4EE6-86B0-BE52FD9CFE9D}" sibTransId="{5C43323F-4BF7-4C01-A1EC-ADBF97C63826}"/>
    <dgm:cxn modelId="{BB638DF3-8B53-4A91-A152-17C276811F57}" type="presOf" srcId="{5E24F39F-E391-4A19-8688-5F6448D7CF6A}" destId="{DE882C01-EEFB-4BE6-A310-25398CBDFD7A}" srcOrd="0" destOrd="0" presId="urn:microsoft.com/office/officeart/2005/8/layout/hList1"/>
    <dgm:cxn modelId="{43E7ECFA-BE52-4E0E-A76B-4BCAB773F3C8}" srcId="{C3830AE5-03FD-4324-B142-F22C1384692F}" destId="{3ECCAA62-1A44-4B0C-9F97-32CF8D9651EA}" srcOrd="1" destOrd="0" parTransId="{7A53B5A9-810D-48C5-94EE-F2E4F5F14A98}" sibTransId="{1CE2EEC4-A6F8-4DA8-90E4-E9F8EE2DB0BE}"/>
    <dgm:cxn modelId="{454838FC-59B6-4B11-86BB-4F2B0C854B15}" srcId="{C3830AE5-03FD-4324-B142-F22C1384692F}" destId="{16198928-B117-4026-9A15-AB3D53F8C28F}" srcOrd="4" destOrd="0" parTransId="{FF86E742-BB8D-4E57-8DBE-2E0ECA2DBD6A}" sibTransId="{AFE6B45F-411D-4060-B89B-98E66311992B}"/>
    <dgm:cxn modelId="{0DBDAACA-8398-4542-8452-53E63871007C}" type="presParOf" srcId="{AAB3004E-7BF0-4B73-896E-052A8364C98B}" destId="{DBC802D7-6FDF-4765-A12C-D7EAF5B3D414}" srcOrd="0" destOrd="0" presId="urn:microsoft.com/office/officeart/2005/8/layout/hList1"/>
    <dgm:cxn modelId="{E0AD5054-4D1D-48CB-A0C0-B7C80D4C22C6}" type="presParOf" srcId="{DBC802D7-6FDF-4765-A12C-D7EAF5B3D414}" destId="{8399EF14-62A7-48DD-8D55-4F7E8D41ABD3}" srcOrd="0" destOrd="0" presId="urn:microsoft.com/office/officeart/2005/8/layout/hList1"/>
    <dgm:cxn modelId="{33B16E6A-CF22-4172-9C7E-D69BD92CE977}" type="presParOf" srcId="{DBC802D7-6FDF-4765-A12C-D7EAF5B3D414}" destId="{DE882C01-EEFB-4BE6-A310-25398CBDFD7A}" srcOrd="1" destOrd="0" presId="urn:microsoft.com/office/officeart/2005/8/layout/hList1"/>
    <dgm:cxn modelId="{2BF014B2-489C-42E6-B5E9-C2F61ABB493D}" type="presParOf" srcId="{AAB3004E-7BF0-4B73-896E-052A8364C98B}" destId="{6888D33F-2136-4552-9939-00BA74620A8B}" srcOrd="1" destOrd="0" presId="urn:microsoft.com/office/officeart/2005/8/layout/hList1"/>
    <dgm:cxn modelId="{BFB9F12F-EF1A-4FDB-B70C-EEE04C78FAC1}" type="presParOf" srcId="{AAB3004E-7BF0-4B73-896E-052A8364C98B}" destId="{B952B97C-4773-47F6-8107-E8D332D7255B}" srcOrd="2" destOrd="0" presId="urn:microsoft.com/office/officeart/2005/8/layout/hList1"/>
    <dgm:cxn modelId="{25A09FEF-1A33-4BED-9659-57A444812CEC}" type="presParOf" srcId="{B952B97C-4773-47F6-8107-E8D332D7255B}" destId="{4D05A213-AAC4-4295-9A6E-B5C574D1FC7C}" srcOrd="0" destOrd="0" presId="urn:microsoft.com/office/officeart/2005/8/layout/hList1"/>
    <dgm:cxn modelId="{A19FF0C1-6A2B-4318-B7CE-379B343AC06A}" type="presParOf" srcId="{B952B97C-4773-47F6-8107-E8D332D7255B}" destId="{FB4A3CEE-DEE9-4BA0-8639-EEF81D493588}" srcOrd="1" destOrd="0" presId="urn:microsoft.com/office/officeart/2005/8/layout/hList1"/>
    <dgm:cxn modelId="{CFEC7DF5-DF31-4E4B-8D14-FFAFA5B05A02}" type="presParOf" srcId="{AAB3004E-7BF0-4B73-896E-052A8364C98B}" destId="{C367F02D-D73C-4BA8-B132-DD85F2A84A41}" srcOrd="3" destOrd="0" presId="urn:microsoft.com/office/officeart/2005/8/layout/hList1"/>
    <dgm:cxn modelId="{975690D4-9558-4DB7-B9EA-88E763AEC158}" type="presParOf" srcId="{AAB3004E-7BF0-4B73-896E-052A8364C98B}" destId="{071D3AEF-1F16-4496-8F5D-7EFB56B6125E}" srcOrd="4" destOrd="0" presId="urn:microsoft.com/office/officeart/2005/8/layout/hList1"/>
    <dgm:cxn modelId="{B24E7AC6-34A5-43E4-9FC1-5C2A50682BE4}" type="presParOf" srcId="{071D3AEF-1F16-4496-8F5D-7EFB56B6125E}" destId="{45CD533A-A32E-4621-83C8-846E4D5F524C}" srcOrd="0" destOrd="0" presId="urn:microsoft.com/office/officeart/2005/8/layout/hList1"/>
    <dgm:cxn modelId="{27E037F1-3485-4ACA-AD17-0BAA3C03B97C}" type="presParOf" srcId="{071D3AEF-1F16-4496-8F5D-7EFB56B6125E}" destId="{5F734EFD-9E24-481F-8198-9A5962C8E36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EC6135B-B69C-432B-82BF-7FC45FA5647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BE"/>
        </a:p>
      </dgm:t>
    </dgm:pt>
    <dgm:pt modelId="{1EA41F8D-8F3D-46A1-BAC9-082D325EDD08}">
      <dgm:prSet phldrT="[Text]" custT="1"/>
      <dgm:spPr/>
      <dgm:t>
        <a:bodyPr/>
        <a:lstStyle/>
        <a:p>
          <a:r>
            <a:rPr lang="en-US" sz="3900" dirty="0"/>
            <a:t>2xx</a:t>
          </a:r>
          <a:br>
            <a:rPr lang="en-US" sz="3900" dirty="0"/>
          </a:br>
          <a:r>
            <a:rPr lang="en-US" sz="2400" dirty="0"/>
            <a:t>Success</a:t>
          </a:r>
          <a:endParaRPr lang="en-BE" sz="2400" dirty="0"/>
        </a:p>
      </dgm:t>
    </dgm:pt>
    <dgm:pt modelId="{838ECFBA-87BB-483C-B515-05064491EAB7}" type="parTrans" cxnId="{958C2B22-EE11-4FCF-B97E-42B173E53499}">
      <dgm:prSet/>
      <dgm:spPr/>
      <dgm:t>
        <a:bodyPr/>
        <a:lstStyle/>
        <a:p>
          <a:endParaRPr lang="en-BE"/>
        </a:p>
      </dgm:t>
    </dgm:pt>
    <dgm:pt modelId="{F2D50145-653E-486A-B465-76E1C4F27B9B}" type="sibTrans" cxnId="{958C2B22-EE11-4FCF-B97E-42B173E53499}">
      <dgm:prSet/>
      <dgm:spPr/>
      <dgm:t>
        <a:bodyPr/>
        <a:lstStyle/>
        <a:p>
          <a:endParaRPr lang="en-BE"/>
        </a:p>
      </dgm:t>
    </dgm:pt>
    <dgm:pt modelId="{5E24F39F-E391-4A19-8688-5F6448D7CF6A}">
      <dgm:prSet phldrT="[Text]" custT="1"/>
      <dgm:spPr/>
      <dgm:t>
        <a:bodyPr/>
        <a:lstStyle/>
        <a:p>
          <a:r>
            <a:rPr lang="en-US" sz="2400" b="1" dirty="0"/>
            <a:t>200</a:t>
          </a:r>
          <a:r>
            <a:rPr lang="en-US" sz="2400" dirty="0"/>
            <a:t> - OK</a:t>
          </a:r>
          <a:endParaRPr lang="en-BE" sz="2400" dirty="0"/>
        </a:p>
      </dgm:t>
    </dgm:pt>
    <dgm:pt modelId="{6894938A-EB5D-4AA4-B24A-58F04BD9D7A7}" type="parTrans" cxnId="{BB6D031D-8A9A-4FAE-96D2-6F7C6FFEA2F4}">
      <dgm:prSet/>
      <dgm:spPr/>
      <dgm:t>
        <a:bodyPr/>
        <a:lstStyle/>
        <a:p>
          <a:endParaRPr lang="en-BE"/>
        </a:p>
      </dgm:t>
    </dgm:pt>
    <dgm:pt modelId="{A63AB447-E518-4D72-AAF0-3662589304F2}" type="sibTrans" cxnId="{BB6D031D-8A9A-4FAE-96D2-6F7C6FFEA2F4}">
      <dgm:prSet/>
      <dgm:spPr/>
      <dgm:t>
        <a:bodyPr/>
        <a:lstStyle/>
        <a:p>
          <a:endParaRPr lang="en-BE"/>
        </a:p>
      </dgm:t>
    </dgm:pt>
    <dgm:pt modelId="{B6892144-7E8E-4994-B257-21CC4A43C22D}">
      <dgm:prSet phldrT="[Text]" custT="1"/>
      <dgm:spPr/>
      <dgm:t>
        <a:bodyPr/>
        <a:lstStyle/>
        <a:p>
          <a:r>
            <a:rPr lang="en-US" sz="2400" b="1" dirty="0"/>
            <a:t>201</a:t>
          </a:r>
          <a:r>
            <a:rPr lang="en-US" sz="2400" dirty="0"/>
            <a:t> - Created</a:t>
          </a:r>
          <a:endParaRPr lang="en-BE" sz="2400" dirty="0"/>
        </a:p>
      </dgm:t>
    </dgm:pt>
    <dgm:pt modelId="{4854C574-D21B-4EE6-86B0-BE52FD9CFE9D}" type="parTrans" cxnId="{8EC078E6-8E13-4CE0-A647-D50CE6959081}">
      <dgm:prSet/>
      <dgm:spPr/>
      <dgm:t>
        <a:bodyPr/>
        <a:lstStyle/>
        <a:p>
          <a:endParaRPr lang="en-BE"/>
        </a:p>
      </dgm:t>
    </dgm:pt>
    <dgm:pt modelId="{5C43323F-4BF7-4C01-A1EC-ADBF97C63826}" type="sibTrans" cxnId="{8EC078E6-8E13-4CE0-A647-D50CE6959081}">
      <dgm:prSet/>
      <dgm:spPr/>
      <dgm:t>
        <a:bodyPr/>
        <a:lstStyle/>
        <a:p>
          <a:endParaRPr lang="en-BE"/>
        </a:p>
      </dgm:t>
    </dgm:pt>
    <dgm:pt modelId="{C3830AE5-03FD-4324-B142-F22C1384692F}">
      <dgm:prSet phldrT="[Text]" custT="1"/>
      <dgm:spPr/>
      <dgm:t>
        <a:bodyPr/>
        <a:lstStyle/>
        <a:p>
          <a:r>
            <a:rPr lang="en-US" sz="3900" dirty="0"/>
            <a:t>4xx</a:t>
          </a:r>
          <a:br>
            <a:rPr lang="en-US" sz="3900" dirty="0"/>
          </a:br>
          <a:r>
            <a:rPr lang="en-US" sz="2400" dirty="0"/>
            <a:t>Client Error</a:t>
          </a:r>
          <a:endParaRPr lang="en-BE" sz="2400" dirty="0"/>
        </a:p>
      </dgm:t>
    </dgm:pt>
    <dgm:pt modelId="{4A8D176C-DE60-49F1-863D-3F5F8465E17C}" type="parTrans" cxnId="{410B8508-FEAB-4553-972C-9885DE9023C3}">
      <dgm:prSet/>
      <dgm:spPr/>
      <dgm:t>
        <a:bodyPr/>
        <a:lstStyle/>
        <a:p>
          <a:endParaRPr lang="en-BE"/>
        </a:p>
      </dgm:t>
    </dgm:pt>
    <dgm:pt modelId="{918E4271-C488-45DB-87BE-AB09A9E543EE}" type="sibTrans" cxnId="{410B8508-FEAB-4553-972C-9885DE9023C3}">
      <dgm:prSet/>
      <dgm:spPr/>
      <dgm:t>
        <a:bodyPr/>
        <a:lstStyle/>
        <a:p>
          <a:endParaRPr lang="en-BE"/>
        </a:p>
      </dgm:t>
    </dgm:pt>
    <dgm:pt modelId="{BD1D3701-6D80-4B03-8D94-4EAD995E3897}">
      <dgm:prSet phldrT="[Text]" custT="1"/>
      <dgm:spPr/>
      <dgm:t>
        <a:bodyPr/>
        <a:lstStyle/>
        <a:p>
          <a:r>
            <a:rPr lang="en-US" sz="2400" b="1" dirty="0"/>
            <a:t>400</a:t>
          </a:r>
          <a:r>
            <a:rPr lang="en-US" sz="2400" dirty="0"/>
            <a:t> - Bad Request</a:t>
          </a:r>
          <a:endParaRPr lang="en-BE" sz="2400" dirty="0"/>
        </a:p>
      </dgm:t>
    </dgm:pt>
    <dgm:pt modelId="{32BACD02-FA92-41F3-95E3-651EF1927EDD}" type="parTrans" cxnId="{9FAE66BB-D655-47F9-BD67-255AA6A8D081}">
      <dgm:prSet/>
      <dgm:spPr/>
      <dgm:t>
        <a:bodyPr/>
        <a:lstStyle/>
        <a:p>
          <a:endParaRPr lang="en-BE"/>
        </a:p>
      </dgm:t>
    </dgm:pt>
    <dgm:pt modelId="{1807EE0B-71E3-4A4A-B6D3-363B4C10E220}" type="sibTrans" cxnId="{9FAE66BB-D655-47F9-BD67-255AA6A8D081}">
      <dgm:prSet/>
      <dgm:spPr/>
      <dgm:t>
        <a:bodyPr/>
        <a:lstStyle/>
        <a:p>
          <a:endParaRPr lang="en-BE"/>
        </a:p>
      </dgm:t>
    </dgm:pt>
    <dgm:pt modelId="{3ECCAA62-1A44-4B0C-9F97-32CF8D9651EA}">
      <dgm:prSet phldrT="[Text]" custT="1"/>
      <dgm:spPr/>
      <dgm:t>
        <a:bodyPr/>
        <a:lstStyle/>
        <a:p>
          <a:r>
            <a:rPr lang="en-US" sz="2400" b="1" dirty="0"/>
            <a:t>401</a:t>
          </a:r>
          <a:r>
            <a:rPr lang="en-US" sz="2400" dirty="0"/>
            <a:t> - Unauthorized</a:t>
          </a:r>
          <a:endParaRPr lang="en-BE" sz="2400" dirty="0"/>
        </a:p>
      </dgm:t>
    </dgm:pt>
    <dgm:pt modelId="{7A53B5A9-810D-48C5-94EE-F2E4F5F14A98}" type="parTrans" cxnId="{43E7ECFA-BE52-4E0E-A76B-4BCAB773F3C8}">
      <dgm:prSet/>
      <dgm:spPr/>
      <dgm:t>
        <a:bodyPr/>
        <a:lstStyle/>
        <a:p>
          <a:endParaRPr lang="en-BE"/>
        </a:p>
      </dgm:t>
    </dgm:pt>
    <dgm:pt modelId="{1CE2EEC4-A6F8-4DA8-90E4-E9F8EE2DB0BE}" type="sibTrans" cxnId="{43E7ECFA-BE52-4E0E-A76B-4BCAB773F3C8}">
      <dgm:prSet/>
      <dgm:spPr/>
      <dgm:t>
        <a:bodyPr/>
        <a:lstStyle/>
        <a:p>
          <a:endParaRPr lang="en-BE"/>
        </a:p>
      </dgm:t>
    </dgm:pt>
    <dgm:pt modelId="{5D1FB6D7-A02A-4CF2-A953-030B8D8E90BB}">
      <dgm:prSet phldrT="[Text]" custT="1"/>
      <dgm:spPr/>
      <dgm:t>
        <a:bodyPr/>
        <a:lstStyle/>
        <a:p>
          <a:r>
            <a:rPr lang="en-US" sz="3900" dirty="0"/>
            <a:t>5xx</a:t>
          </a:r>
          <a:br>
            <a:rPr lang="en-US" sz="3900" dirty="0"/>
          </a:br>
          <a:r>
            <a:rPr lang="en-US" sz="2400" dirty="0"/>
            <a:t>Server Error</a:t>
          </a:r>
        </a:p>
      </dgm:t>
    </dgm:pt>
    <dgm:pt modelId="{308590E4-37B6-444C-9458-435D42068037}" type="parTrans" cxnId="{1AA3ACA2-70B8-4AEB-AC82-F7E7F6CF48DA}">
      <dgm:prSet/>
      <dgm:spPr/>
      <dgm:t>
        <a:bodyPr/>
        <a:lstStyle/>
        <a:p>
          <a:endParaRPr lang="en-BE"/>
        </a:p>
      </dgm:t>
    </dgm:pt>
    <dgm:pt modelId="{4BAAE9F1-F283-40C9-86A1-15C89CDF975D}" type="sibTrans" cxnId="{1AA3ACA2-70B8-4AEB-AC82-F7E7F6CF48DA}">
      <dgm:prSet/>
      <dgm:spPr/>
      <dgm:t>
        <a:bodyPr/>
        <a:lstStyle/>
        <a:p>
          <a:endParaRPr lang="en-BE"/>
        </a:p>
      </dgm:t>
    </dgm:pt>
    <dgm:pt modelId="{55CF415B-52B9-4BE6-949B-1937A6BE4CF5}">
      <dgm:prSet phldrT="[Text]" custT="1"/>
      <dgm:spPr/>
      <dgm:t>
        <a:bodyPr/>
        <a:lstStyle/>
        <a:p>
          <a:r>
            <a:rPr lang="en-US" sz="2400" b="1" dirty="0"/>
            <a:t>204</a:t>
          </a:r>
          <a:r>
            <a:rPr lang="en-US" sz="2400" dirty="0"/>
            <a:t> - No Content</a:t>
          </a:r>
          <a:endParaRPr lang="en-BE" sz="2400" dirty="0"/>
        </a:p>
      </dgm:t>
    </dgm:pt>
    <dgm:pt modelId="{02DA5E24-95CA-4D27-B8E5-02F06AB4AA25}" type="parTrans" cxnId="{5192D336-039B-4C8A-B268-D281F2CC9F03}">
      <dgm:prSet/>
      <dgm:spPr/>
      <dgm:t>
        <a:bodyPr/>
        <a:lstStyle/>
        <a:p>
          <a:endParaRPr lang="en-BE"/>
        </a:p>
      </dgm:t>
    </dgm:pt>
    <dgm:pt modelId="{1216F1A3-1A0F-4985-88AB-88B60DAD881B}" type="sibTrans" cxnId="{5192D336-039B-4C8A-B268-D281F2CC9F03}">
      <dgm:prSet/>
      <dgm:spPr/>
      <dgm:t>
        <a:bodyPr/>
        <a:lstStyle/>
        <a:p>
          <a:endParaRPr lang="en-BE"/>
        </a:p>
      </dgm:t>
    </dgm:pt>
    <dgm:pt modelId="{13AB540E-8D4C-4E34-8CC3-60D1F843D7CF}">
      <dgm:prSet phldrT="[Text]" custT="1"/>
      <dgm:spPr/>
      <dgm:t>
        <a:bodyPr/>
        <a:lstStyle/>
        <a:p>
          <a:r>
            <a:rPr lang="en-US" sz="2400" b="1" dirty="0"/>
            <a:t>403</a:t>
          </a:r>
          <a:r>
            <a:rPr lang="en-US" sz="2400" dirty="0"/>
            <a:t> - Forbidden</a:t>
          </a:r>
          <a:endParaRPr lang="en-BE" sz="2400" dirty="0"/>
        </a:p>
      </dgm:t>
    </dgm:pt>
    <dgm:pt modelId="{94FABB19-0635-4889-B68D-C077DDCDBA3C}" type="parTrans" cxnId="{87E1CED5-C193-4D37-AFC0-34C3E2E9E879}">
      <dgm:prSet/>
      <dgm:spPr/>
      <dgm:t>
        <a:bodyPr/>
        <a:lstStyle/>
        <a:p>
          <a:endParaRPr lang="en-BE"/>
        </a:p>
      </dgm:t>
    </dgm:pt>
    <dgm:pt modelId="{10DBE21B-BB42-4B10-9546-EFA3456BDD4B}" type="sibTrans" cxnId="{87E1CED5-C193-4D37-AFC0-34C3E2E9E879}">
      <dgm:prSet/>
      <dgm:spPr/>
      <dgm:t>
        <a:bodyPr/>
        <a:lstStyle/>
        <a:p>
          <a:endParaRPr lang="en-BE"/>
        </a:p>
      </dgm:t>
    </dgm:pt>
    <dgm:pt modelId="{8AFB1681-850C-4D65-9EF2-858D307FB536}">
      <dgm:prSet phldrT="[Text]" custT="1"/>
      <dgm:spPr/>
      <dgm:t>
        <a:bodyPr/>
        <a:lstStyle/>
        <a:p>
          <a:r>
            <a:rPr lang="en-US" sz="2400" b="1" dirty="0"/>
            <a:t>500</a:t>
          </a:r>
          <a:r>
            <a:rPr lang="en-US" sz="2400" dirty="0"/>
            <a:t> - Internal Server Error</a:t>
          </a:r>
        </a:p>
      </dgm:t>
    </dgm:pt>
    <dgm:pt modelId="{36EA48E6-E1AE-4729-B232-E34468CFA606}" type="parTrans" cxnId="{0FE30CA8-CDDE-4CC5-BD72-63E5D209D3C0}">
      <dgm:prSet/>
      <dgm:spPr/>
      <dgm:t>
        <a:bodyPr/>
        <a:lstStyle/>
        <a:p>
          <a:endParaRPr lang="en-BE"/>
        </a:p>
      </dgm:t>
    </dgm:pt>
    <dgm:pt modelId="{E4085CDA-984A-4A15-B7AD-E6F891ABA247}" type="sibTrans" cxnId="{0FE30CA8-CDDE-4CC5-BD72-63E5D209D3C0}">
      <dgm:prSet/>
      <dgm:spPr/>
      <dgm:t>
        <a:bodyPr/>
        <a:lstStyle/>
        <a:p>
          <a:endParaRPr lang="en-BE"/>
        </a:p>
      </dgm:t>
    </dgm:pt>
    <dgm:pt modelId="{2A8F0833-D0C2-475A-8AF9-3D0260567C42}">
      <dgm:prSet phldrT="[Text]" custT="1"/>
      <dgm:spPr/>
      <dgm:t>
        <a:bodyPr/>
        <a:lstStyle/>
        <a:p>
          <a:r>
            <a:rPr lang="en-US" sz="2400" b="1" dirty="0"/>
            <a:t>404</a:t>
          </a:r>
          <a:r>
            <a:rPr lang="en-US" sz="2400" dirty="0"/>
            <a:t> - Not Found</a:t>
          </a:r>
          <a:endParaRPr lang="en-BE" sz="2400" dirty="0"/>
        </a:p>
      </dgm:t>
    </dgm:pt>
    <dgm:pt modelId="{524EFACC-B407-4E20-ADA2-25914B4E9438}" type="parTrans" cxnId="{C13601D2-95B9-45A3-957F-C2B21FD259CC}">
      <dgm:prSet/>
      <dgm:spPr/>
      <dgm:t>
        <a:bodyPr/>
        <a:lstStyle/>
        <a:p>
          <a:endParaRPr lang="en-BE"/>
        </a:p>
      </dgm:t>
    </dgm:pt>
    <dgm:pt modelId="{23C9E0F1-B8D0-4BC6-A705-2A4BA00E863C}" type="sibTrans" cxnId="{C13601D2-95B9-45A3-957F-C2B21FD259CC}">
      <dgm:prSet/>
      <dgm:spPr/>
      <dgm:t>
        <a:bodyPr/>
        <a:lstStyle/>
        <a:p>
          <a:endParaRPr lang="en-BE"/>
        </a:p>
      </dgm:t>
    </dgm:pt>
    <dgm:pt modelId="{16198928-B117-4026-9A15-AB3D53F8C28F}">
      <dgm:prSet phldrT="[Text]" custT="1"/>
      <dgm:spPr/>
      <dgm:t>
        <a:bodyPr/>
        <a:lstStyle/>
        <a:p>
          <a:r>
            <a:rPr lang="en-US" sz="2400" b="1" dirty="0"/>
            <a:t>405</a:t>
          </a:r>
          <a:r>
            <a:rPr lang="en-US" sz="2400" dirty="0"/>
            <a:t> - Method Not Allowed</a:t>
          </a:r>
          <a:endParaRPr lang="en-BE" sz="2400" dirty="0"/>
        </a:p>
      </dgm:t>
    </dgm:pt>
    <dgm:pt modelId="{FF86E742-BB8D-4E57-8DBE-2E0ECA2DBD6A}" type="parTrans" cxnId="{454838FC-59B6-4B11-86BB-4F2B0C854B15}">
      <dgm:prSet/>
      <dgm:spPr/>
      <dgm:t>
        <a:bodyPr/>
        <a:lstStyle/>
        <a:p>
          <a:endParaRPr lang="en-BE"/>
        </a:p>
      </dgm:t>
    </dgm:pt>
    <dgm:pt modelId="{AFE6B45F-411D-4060-B89B-98E66311992B}" type="sibTrans" cxnId="{454838FC-59B6-4B11-86BB-4F2B0C854B15}">
      <dgm:prSet/>
      <dgm:spPr/>
      <dgm:t>
        <a:bodyPr/>
        <a:lstStyle/>
        <a:p>
          <a:endParaRPr lang="en-BE"/>
        </a:p>
      </dgm:t>
    </dgm:pt>
    <dgm:pt modelId="{AAB3004E-7BF0-4B73-896E-052A8364C98B}" type="pres">
      <dgm:prSet presAssocID="{CEC6135B-B69C-432B-82BF-7FC45FA5647E}" presName="Name0" presStyleCnt="0">
        <dgm:presLayoutVars>
          <dgm:dir/>
          <dgm:animLvl val="lvl"/>
          <dgm:resizeHandles val="exact"/>
        </dgm:presLayoutVars>
      </dgm:prSet>
      <dgm:spPr/>
    </dgm:pt>
    <dgm:pt modelId="{DBC802D7-6FDF-4765-A12C-D7EAF5B3D414}" type="pres">
      <dgm:prSet presAssocID="{1EA41F8D-8F3D-46A1-BAC9-082D325EDD08}" presName="composite" presStyleCnt="0"/>
      <dgm:spPr/>
    </dgm:pt>
    <dgm:pt modelId="{8399EF14-62A7-48DD-8D55-4F7E8D41ABD3}" type="pres">
      <dgm:prSet presAssocID="{1EA41F8D-8F3D-46A1-BAC9-082D325EDD08}" presName="parTx" presStyleLbl="alignNode1" presStyleIdx="0" presStyleCnt="3">
        <dgm:presLayoutVars>
          <dgm:chMax val="0"/>
          <dgm:chPref val="0"/>
          <dgm:bulletEnabled val="1"/>
        </dgm:presLayoutVars>
      </dgm:prSet>
      <dgm:spPr/>
    </dgm:pt>
    <dgm:pt modelId="{DE882C01-EEFB-4BE6-A310-25398CBDFD7A}" type="pres">
      <dgm:prSet presAssocID="{1EA41F8D-8F3D-46A1-BAC9-082D325EDD08}" presName="desTx" presStyleLbl="alignAccFollowNode1" presStyleIdx="0" presStyleCnt="3">
        <dgm:presLayoutVars>
          <dgm:bulletEnabled val="1"/>
        </dgm:presLayoutVars>
      </dgm:prSet>
      <dgm:spPr/>
    </dgm:pt>
    <dgm:pt modelId="{6888D33F-2136-4552-9939-00BA74620A8B}" type="pres">
      <dgm:prSet presAssocID="{F2D50145-653E-486A-B465-76E1C4F27B9B}" presName="space" presStyleCnt="0"/>
      <dgm:spPr/>
    </dgm:pt>
    <dgm:pt modelId="{B952B97C-4773-47F6-8107-E8D332D7255B}" type="pres">
      <dgm:prSet presAssocID="{C3830AE5-03FD-4324-B142-F22C1384692F}" presName="composite" presStyleCnt="0"/>
      <dgm:spPr/>
    </dgm:pt>
    <dgm:pt modelId="{4D05A213-AAC4-4295-9A6E-B5C574D1FC7C}" type="pres">
      <dgm:prSet presAssocID="{C3830AE5-03FD-4324-B142-F22C1384692F}" presName="parTx" presStyleLbl="alignNode1" presStyleIdx="1" presStyleCnt="3">
        <dgm:presLayoutVars>
          <dgm:chMax val="0"/>
          <dgm:chPref val="0"/>
          <dgm:bulletEnabled val="1"/>
        </dgm:presLayoutVars>
      </dgm:prSet>
      <dgm:spPr/>
    </dgm:pt>
    <dgm:pt modelId="{FB4A3CEE-DEE9-4BA0-8639-EEF81D493588}" type="pres">
      <dgm:prSet presAssocID="{C3830AE5-03FD-4324-B142-F22C1384692F}" presName="desTx" presStyleLbl="alignAccFollowNode1" presStyleIdx="1" presStyleCnt="3">
        <dgm:presLayoutVars>
          <dgm:bulletEnabled val="1"/>
        </dgm:presLayoutVars>
      </dgm:prSet>
      <dgm:spPr/>
    </dgm:pt>
    <dgm:pt modelId="{C367F02D-D73C-4BA8-B132-DD85F2A84A41}" type="pres">
      <dgm:prSet presAssocID="{918E4271-C488-45DB-87BE-AB09A9E543EE}" presName="space" presStyleCnt="0"/>
      <dgm:spPr/>
    </dgm:pt>
    <dgm:pt modelId="{071D3AEF-1F16-4496-8F5D-7EFB56B6125E}" type="pres">
      <dgm:prSet presAssocID="{5D1FB6D7-A02A-4CF2-A953-030B8D8E90BB}" presName="composite" presStyleCnt="0"/>
      <dgm:spPr/>
    </dgm:pt>
    <dgm:pt modelId="{45CD533A-A32E-4621-83C8-846E4D5F524C}" type="pres">
      <dgm:prSet presAssocID="{5D1FB6D7-A02A-4CF2-A953-030B8D8E90BB}" presName="parTx" presStyleLbl="alignNode1" presStyleIdx="2" presStyleCnt="3">
        <dgm:presLayoutVars>
          <dgm:chMax val="0"/>
          <dgm:chPref val="0"/>
          <dgm:bulletEnabled val="1"/>
        </dgm:presLayoutVars>
      </dgm:prSet>
      <dgm:spPr/>
    </dgm:pt>
    <dgm:pt modelId="{5F734EFD-9E24-481F-8198-9A5962C8E362}" type="pres">
      <dgm:prSet presAssocID="{5D1FB6D7-A02A-4CF2-A953-030B8D8E90BB}" presName="desTx" presStyleLbl="alignAccFollowNode1" presStyleIdx="2" presStyleCnt="3">
        <dgm:presLayoutVars>
          <dgm:bulletEnabled val="1"/>
        </dgm:presLayoutVars>
      </dgm:prSet>
      <dgm:spPr/>
    </dgm:pt>
  </dgm:ptLst>
  <dgm:cxnLst>
    <dgm:cxn modelId="{410B8508-FEAB-4553-972C-9885DE9023C3}" srcId="{CEC6135B-B69C-432B-82BF-7FC45FA5647E}" destId="{C3830AE5-03FD-4324-B142-F22C1384692F}" srcOrd="1" destOrd="0" parTransId="{4A8D176C-DE60-49F1-863D-3F5F8465E17C}" sibTransId="{918E4271-C488-45DB-87BE-AB09A9E543EE}"/>
    <dgm:cxn modelId="{7923050A-752A-4BB2-AB2A-77CF5EAABFA3}" type="presOf" srcId="{1EA41F8D-8F3D-46A1-BAC9-082D325EDD08}" destId="{8399EF14-62A7-48DD-8D55-4F7E8D41ABD3}" srcOrd="0" destOrd="0" presId="urn:microsoft.com/office/officeart/2005/8/layout/hList1"/>
    <dgm:cxn modelId="{BB6D031D-8A9A-4FAE-96D2-6F7C6FFEA2F4}" srcId="{1EA41F8D-8F3D-46A1-BAC9-082D325EDD08}" destId="{5E24F39F-E391-4A19-8688-5F6448D7CF6A}" srcOrd="0" destOrd="0" parTransId="{6894938A-EB5D-4AA4-B24A-58F04BD9D7A7}" sibTransId="{A63AB447-E518-4D72-AAF0-3662589304F2}"/>
    <dgm:cxn modelId="{958C2B22-EE11-4FCF-B97E-42B173E53499}" srcId="{CEC6135B-B69C-432B-82BF-7FC45FA5647E}" destId="{1EA41F8D-8F3D-46A1-BAC9-082D325EDD08}" srcOrd="0" destOrd="0" parTransId="{838ECFBA-87BB-483C-B515-05064491EAB7}" sibTransId="{F2D50145-653E-486A-B465-76E1C4F27B9B}"/>
    <dgm:cxn modelId="{5192D336-039B-4C8A-B268-D281F2CC9F03}" srcId="{1EA41F8D-8F3D-46A1-BAC9-082D325EDD08}" destId="{55CF415B-52B9-4BE6-949B-1937A6BE4CF5}" srcOrd="2" destOrd="0" parTransId="{02DA5E24-95CA-4D27-B8E5-02F06AB4AA25}" sibTransId="{1216F1A3-1A0F-4985-88AB-88B60DAD881B}"/>
    <dgm:cxn modelId="{F252E039-849A-43FD-8E8E-B58E5F97713B}" type="presOf" srcId="{BD1D3701-6D80-4B03-8D94-4EAD995E3897}" destId="{FB4A3CEE-DEE9-4BA0-8639-EEF81D493588}" srcOrd="0" destOrd="0" presId="urn:microsoft.com/office/officeart/2005/8/layout/hList1"/>
    <dgm:cxn modelId="{2CCF5243-06CE-46CA-BE0D-FAB295D18586}" type="presOf" srcId="{3ECCAA62-1A44-4B0C-9F97-32CF8D9651EA}" destId="{FB4A3CEE-DEE9-4BA0-8639-EEF81D493588}" srcOrd="0" destOrd="1" presId="urn:microsoft.com/office/officeart/2005/8/layout/hList1"/>
    <dgm:cxn modelId="{82D89E54-7A96-4DCE-82D1-8C991DC3A506}" type="presOf" srcId="{2A8F0833-D0C2-475A-8AF9-3D0260567C42}" destId="{FB4A3CEE-DEE9-4BA0-8639-EEF81D493588}" srcOrd="0" destOrd="3" presId="urn:microsoft.com/office/officeart/2005/8/layout/hList1"/>
    <dgm:cxn modelId="{D1981C7F-5A3A-481F-A6A8-BA72CFE6DECF}" type="presOf" srcId="{13AB540E-8D4C-4E34-8CC3-60D1F843D7CF}" destId="{FB4A3CEE-DEE9-4BA0-8639-EEF81D493588}" srcOrd="0" destOrd="2" presId="urn:microsoft.com/office/officeart/2005/8/layout/hList1"/>
    <dgm:cxn modelId="{DC258592-DD33-4A24-AB67-F193D0632ECD}" type="presOf" srcId="{16198928-B117-4026-9A15-AB3D53F8C28F}" destId="{FB4A3CEE-DEE9-4BA0-8639-EEF81D493588}" srcOrd="0" destOrd="4" presId="urn:microsoft.com/office/officeart/2005/8/layout/hList1"/>
    <dgm:cxn modelId="{BC02A09A-33E7-4CD8-AC5C-2571D266E45F}" type="presOf" srcId="{CEC6135B-B69C-432B-82BF-7FC45FA5647E}" destId="{AAB3004E-7BF0-4B73-896E-052A8364C98B}" srcOrd="0" destOrd="0" presId="urn:microsoft.com/office/officeart/2005/8/layout/hList1"/>
    <dgm:cxn modelId="{1AA3ACA2-70B8-4AEB-AC82-F7E7F6CF48DA}" srcId="{CEC6135B-B69C-432B-82BF-7FC45FA5647E}" destId="{5D1FB6D7-A02A-4CF2-A953-030B8D8E90BB}" srcOrd="2" destOrd="0" parTransId="{308590E4-37B6-444C-9458-435D42068037}" sibTransId="{4BAAE9F1-F283-40C9-86A1-15C89CDF975D}"/>
    <dgm:cxn modelId="{0FE30CA8-CDDE-4CC5-BD72-63E5D209D3C0}" srcId="{5D1FB6D7-A02A-4CF2-A953-030B8D8E90BB}" destId="{8AFB1681-850C-4D65-9EF2-858D307FB536}" srcOrd="0" destOrd="0" parTransId="{36EA48E6-E1AE-4729-B232-E34468CFA606}" sibTransId="{E4085CDA-984A-4A15-B7AD-E6F891ABA247}"/>
    <dgm:cxn modelId="{244278AB-181D-459A-A118-80353619DF42}" type="presOf" srcId="{5D1FB6D7-A02A-4CF2-A953-030B8D8E90BB}" destId="{45CD533A-A32E-4621-83C8-846E4D5F524C}" srcOrd="0" destOrd="0" presId="urn:microsoft.com/office/officeart/2005/8/layout/hList1"/>
    <dgm:cxn modelId="{D64732B3-8649-4480-A264-5DE146CD63A4}" type="presOf" srcId="{8AFB1681-850C-4D65-9EF2-858D307FB536}" destId="{5F734EFD-9E24-481F-8198-9A5962C8E362}" srcOrd="0" destOrd="0" presId="urn:microsoft.com/office/officeart/2005/8/layout/hList1"/>
    <dgm:cxn modelId="{4966CABA-9836-425B-9263-C5F6E01AEB5C}" type="presOf" srcId="{55CF415B-52B9-4BE6-949B-1937A6BE4CF5}" destId="{DE882C01-EEFB-4BE6-A310-25398CBDFD7A}" srcOrd="0" destOrd="2" presId="urn:microsoft.com/office/officeart/2005/8/layout/hList1"/>
    <dgm:cxn modelId="{9FAE66BB-D655-47F9-BD67-255AA6A8D081}" srcId="{C3830AE5-03FD-4324-B142-F22C1384692F}" destId="{BD1D3701-6D80-4B03-8D94-4EAD995E3897}" srcOrd="0" destOrd="0" parTransId="{32BACD02-FA92-41F3-95E3-651EF1927EDD}" sibTransId="{1807EE0B-71E3-4A4A-B6D3-363B4C10E220}"/>
    <dgm:cxn modelId="{4C3CC3C3-32F1-4090-979D-D8DDF8AD8417}" type="presOf" srcId="{B6892144-7E8E-4994-B257-21CC4A43C22D}" destId="{DE882C01-EEFB-4BE6-A310-25398CBDFD7A}" srcOrd="0" destOrd="1" presId="urn:microsoft.com/office/officeart/2005/8/layout/hList1"/>
    <dgm:cxn modelId="{85299CD0-FF36-498A-B5BA-EC8CCBAAD9ED}" type="presOf" srcId="{C3830AE5-03FD-4324-B142-F22C1384692F}" destId="{4D05A213-AAC4-4295-9A6E-B5C574D1FC7C}" srcOrd="0" destOrd="0" presId="urn:microsoft.com/office/officeart/2005/8/layout/hList1"/>
    <dgm:cxn modelId="{C13601D2-95B9-45A3-957F-C2B21FD259CC}" srcId="{C3830AE5-03FD-4324-B142-F22C1384692F}" destId="{2A8F0833-D0C2-475A-8AF9-3D0260567C42}" srcOrd="3" destOrd="0" parTransId="{524EFACC-B407-4E20-ADA2-25914B4E9438}" sibTransId="{23C9E0F1-B8D0-4BC6-A705-2A4BA00E863C}"/>
    <dgm:cxn modelId="{87E1CED5-C193-4D37-AFC0-34C3E2E9E879}" srcId="{C3830AE5-03FD-4324-B142-F22C1384692F}" destId="{13AB540E-8D4C-4E34-8CC3-60D1F843D7CF}" srcOrd="2" destOrd="0" parTransId="{94FABB19-0635-4889-B68D-C077DDCDBA3C}" sibTransId="{10DBE21B-BB42-4B10-9546-EFA3456BDD4B}"/>
    <dgm:cxn modelId="{8EC078E6-8E13-4CE0-A647-D50CE6959081}" srcId="{1EA41F8D-8F3D-46A1-BAC9-082D325EDD08}" destId="{B6892144-7E8E-4994-B257-21CC4A43C22D}" srcOrd="1" destOrd="0" parTransId="{4854C574-D21B-4EE6-86B0-BE52FD9CFE9D}" sibTransId="{5C43323F-4BF7-4C01-A1EC-ADBF97C63826}"/>
    <dgm:cxn modelId="{BB638DF3-8B53-4A91-A152-17C276811F57}" type="presOf" srcId="{5E24F39F-E391-4A19-8688-5F6448D7CF6A}" destId="{DE882C01-EEFB-4BE6-A310-25398CBDFD7A}" srcOrd="0" destOrd="0" presId="urn:microsoft.com/office/officeart/2005/8/layout/hList1"/>
    <dgm:cxn modelId="{43E7ECFA-BE52-4E0E-A76B-4BCAB773F3C8}" srcId="{C3830AE5-03FD-4324-B142-F22C1384692F}" destId="{3ECCAA62-1A44-4B0C-9F97-32CF8D9651EA}" srcOrd="1" destOrd="0" parTransId="{7A53B5A9-810D-48C5-94EE-F2E4F5F14A98}" sibTransId="{1CE2EEC4-A6F8-4DA8-90E4-E9F8EE2DB0BE}"/>
    <dgm:cxn modelId="{454838FC-59B6-4B11-86BB-4F2B0C854B15}" srcId="{C3830AE5-03FD-4324-B142-F22C1384692F}" destId="{16198928-B117-4026-9A15-AB3D53F8C28F}" srcOrd="4" destOrd="0" parTransId="{FF86E742-BB8D-4E57-8DBE-2E0ECA2DBD6A}" sibTransId="{AFE6B45F-411D-4060-B89B-98E66311992B}"/>
    <dgm:cxn modelId="{0DBDAACA-8398-4542-8452-53E63871007C}" type="presParOf" srcId="{AAB3004E-7BF0-4B73-896E-052A8364C98B}" destId="{DBC802D7-6FDF-4765-A12C-D7EAF5B3D414}" srcOrd="0" destOrd="0" presId="urn:microsoft.com/office/officeart/2005/8/layout/hList1"/>
    <dgm:cxn modelId="{E0AD5054-4D1D-48CB-A0C0-B7C80D4C22C6}" type="presParOf" srcId="{DBC802D7-6FDF-4765-A12C-D7EAF5B3D414}" destId="{8399EF14-62A7-48DD-8D55-4F7E8D41ABD3}" srcOrd="0" destOrd="0" presId="urn:microsoft.com/office/officeart/2005/8/layout/hList1"/>
    <dgm:cxn modelId="{33B16E6A-CF22-4172-9C7E-D69BD92CE977}" type="presParOf" srcId="{DBC802D7-6FDF-4765-A12C-D7EAF5B3D414}" destId="{DE882C01-EEFB-4BE6-A310-25398CBDFD7A}" srcOrd="1" destOrd="0" presId="urn:microsoft.com/office/officeart/2005/8/layout/hList1"/>
    <dgm:cxn modelId="{2BF014B2-489C-42E6-B5E9-C2F61ABB493D}" type="presParOf" srcId="{AAB3004E-7BF0-4B73-896E-052A8364C98B}" destId="{6888D33F-2136-4552-9939-00BA74620A8B}" srcOrd="1" destOrd="0" presId="urn:microsoft.com/office/officeart/2005/8/layout/hList1"/>
    <dgm:cxn modelId="{BFB9F12F-EF1A-4FDB-B70C-EEE04C78FAC1}" type="presParOf" srcId="{AAB3004E-7BF0-4B73-896E-052A8364C98B}" destId="{B952B97C-4773-47F6-8107-E8D332D7255B}" srcOrd="2" destOrd="0" presId="urn:microsoft.com/office/officeart/2005/8/layout/hList1"/>
    <dgm:cxn modelId="{25A09FEF-1A33-4BED-9659-57A444812CEC}" type="presParOf" srcId="{B952B97C-4773-47F6-8107-E8D332D7255B}" destId="{4D05A213-AAC4-4295-9A6E-B5C574D1FC7C}" srcOrd="0" destOrd="0" presId="urn:microsoft.com/office/officeart/2005/8/layout/hList1"/>
    <dgm:cxn modelId="{A19FF0C1-6A2B-4318-B7CE-379B343AC06A}" type="presParOf" srcId="{B952B97C-4773-47F6-8107-E8D332D7255B}" destId="{FB4A3CEE-DEE9-4BA0-8639-EEF81D493588}" srcOrd="1" destOrd="0" presId="urn:microsoft.com/office/officeart/2005/8/layout/hList1"/>
    <dgm:cxn modelId="{CFEC7DF5-DF31-4E4B-8D14-FFAFA5B05A02}" type="presParOf" srcId="{AAB3004E-7BF0-4B73-896E-052A8364C98B}" destId="{C367F02D-D73C-4BA8-B132-DD85F2A84A41}" srcOrd="3" destOrd="0" presId="urn:microsoft.com/office/officeart/2005/8/layout/hList1"/>
    <dgm:cxn modelId="{975690D4-9558-4DB7-B9EA-88E763AEC158}" type="presParOf" srcId="{AAB3004E-7BF0-4B73-896E-052A8364C98B}" destId="{071D3AEF-1F16-4496-8F5D-7EFB56B6125E}" srcOrd="4" destOrd="0" presId="urn:microsoft.com/office/officeart/2005/8/layout/hList1"/>
    <dgm:cxn modelId="{B24E7AC6-34A5-43E4-9FC1-5C2A50682BE4}" type="presParOf" srcId="{071D3AEF-1F16-4496-8F5D-7EFB56B6125E}" destId="{45CD533A-A32E-4621-83C8-846E4D5F524C}" srcOrd="0" destOrd="0" presId="urn:microsoft.com/office/officeart/2005/8/layout/hList1"/>
    <dgm:cxn modelId="{27E037F1-3485-4ACA-AD17-0BAA3C03B97C}" type="presParOf" srcId="{071D3AEF-1F16-4496-8F5D-7EFB56B6125E}" destId="{5F734EFD-9E24-481F-8198-9A5962C8E36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DFFB9A-82C1-4569-8D91-95A465DFEA4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BE"/>
        </a:p>
      </dgm:t>
    </dgm:pt>
    <dgm:pt modelId="{FC6D493E-2940-4CFA-8CF9-BB159052009C}">
      <dgm:prSet phldrT="[Text]"/>
      <dgm:spPr/>
      <dgm:t>
        <a:bodyPr/>
        <a:lstStyle/>
        <a:p>
          <a:r>
            <a:rPr lang="en-US" dirty="0"/>
            <a:t>GET</a:t>
          </a:r>
          <a:endParaRPr lang="en-BE" dirty="0"/>
        </a:p>
      </dgm:t>
    </dgm:pt>
    <dgm:pt modelId="{424F25A2-93EB-4A2A-8047-94B942D1EE56}" type="parTrans" cxnId="{D222DA90-DA2F-4F2A-8A66-5FE67A0A2357}">
      <dgm:prSet/>
      <dgm:spPr/>
      <dgm:t>
        <a:bodyPr/>
        <a:lstStyle/>
        <a:p>
          <a:endParaRPr lang="en-BE"/>
        </a:p>
      </dgm:t>
    </dgm:pt>
    <dgm:pt modelId="{DBAA4679-6666-434C-B725-58536FFF9060}" type="sibTrans" cxnId="{D222DA90-DA2F-4F2A-8A66-5FE67A0A2357}">
      <dgm:prSet/>
      <dgm:spPr/>
      <dgm:t>
        <a:bodyPr/>
        <a:lstStyle/>
        <a:p>
          <a:endParaRPr lang="en-BE"/>
        </a:p>
      </dgm:t>
    </dgm:pt>
    <dgm:pt modelId="{1585A898-1AD6-4A82-9C5B-0B06F85F545D}">
      <dgm:prSet phldrT="[Text]"/>
      <dgm:spPr/>
      <dgm:t>
        <a:bodyPr/>
        <a:lstStyle/>
        <a:p>
          <a:r>
            <a:rPr lang="en-US" dirty="0"/>
            <a:t>Read a resource</a:t>
          </a:r>
          <a:endParaRPr lang="en-BE" dirty="0"/>
        </a:p>
      </dgm:t>
    </dgm:pt>
    <dgm:pt modelId="{BAFD6062-CB6A-4404-A0D0-5E934F3E77EC}" type="parTrans" cxnId="{7753E5AB-B877-4CB4-8C71-4A1E048B799C}">
      <dgm:prSet/>
      <dgm:spPr/>
      <dgm:t>
        <a:bodyPr/>
        <a:lstStyle/>
        <a:p>
          <a:endParaRPr lang="en-BE"/>
        </a:p>
      </dgm:t>
    </dgm:pt>
    <dgm:pt modelId="{6EAD29AC-8366-4CD0-A31A-0D15C044DCA8}" type="sibTrans" cxnId="{7753E5AB-B877-4CB4-8C71-4A1E048B799C}">
      <dgm:prSet/>
      <dgm:spPr/>
      <dgm:t>
        <a:bodyPr/>
        <a:lstStyle/>
        <a:p>
          <a:endParaRPr lang="en-BE"/>
        </a:p>
      </dgm:t>
    </dgm:pt>
    <dgm:pt modelId="{855D75FE-AEFE-4890-846B-709AF2EA6044}">
      <dgm:prSet phldrT="[Text]"/>
      <dgm:spPr/>
      <dgm:t>
        <a:bodyPr/>
        <a:lstStyle/>
        <a:p>
          <a:r>
            <a:rPr lang="en-US" dirty="0"/>
            <a:t>Idempotent ✔️</a:t>
          </a:r>
          <a:endParaRPr lang="en-BE" dirty="0"/>
        </a:p>
      </dgm:t>
    </dgm:pt>
    <dgm:pt modelId="{AB6DA0CE-B396-4D4B-BA7F-8418F43E58E2}" type="parTrans" cxnId="{87C58840-3C08-4AB7-B713-F30AF65EBDAB}">
      <dgm:prSet/>
      <dgm:spPr/>
      <dgm:t>
        <a:bodyPr/>
        <a:lstStyle/>
        <a:p>
          <a:endParaRPr lang="en-BE"/>
        </a:p>
      </dgm:t>
    </dgm:pt>
    <dgm:pt modelId="{8B2B7929-1AA6-476F-B0D3-246DEB581E3B}" type="sibTrans" cxnId="{87C58840-3C08-4AB7-B713-F30AF65EBDAB}">
      <dgm:prSet/>
      <dgm:spPr/>
      <dgm:t>
        <a:bodyPr/>
        <a:lstStyle/>
        <a:p>
          <a:endParaRPr lang="en-BE"/>
        </a:p>
      </dgm:t>
    </dgm:pt>
    <dgm:pt modelId="{A02EEDAD-353A-4A3C-8538-8754ECFDE53A}">
      <dgm:prSet phldrT="[Text]"/>
      <dgm:spPr/>
      <dgm:t>
        <a:bodyPr/>
        <a:lstStyle/>
        <a:p>
          <a:r>
            <a:rPr lang="en-US" dirty="0"/>
            <a:t>POST</a:t>
          </a:r>
          <a:endParaRPr lang="en-BE" dirty="0"/>
        </a:p>
      </dgm:t>
    </dgm:pt>
    <dgm:pt modelId="{81C3413D-3689-4388-ABFE-D081A421433B}" type="parTrans" cxnId="{7EEBB89B-B1C9-431E-A54B-9D4E29328AE7}">
      <dgm:prSet/>
      <dgm:spPr/>
      <dgm:t>
        <a:bodyPr/>
        <a:lstStyle/>
        <a:p>
          <a:endParaRPr lang="en-BE"/>
        </a:p>
      </dgm:t>
    </dgm:pt>
    <dgm:pt modelId="{366B7527-6D9E-4BDC-B266-50F10C729FCB}" type="sibTrans" cxnId="{7EEBB89B-B1C9-431E-A54B-9D4E29328AE7}">
      <dgm:prSet/>
      <dgm:spPr/>
      <dgm:t>
        <a:bodyPr/>
        <a:lstStyle/>
        <a:p>
          <a:endParaRPr lang="en-BE"/>
        </a:p>
      </dgm:t>
    </dgm:pt>
    <dgm:pt modelId="{778DB4DD-B655-483C-B14F-1E7DFFE492C6}">
      <dgm:prSet phldrT="[Text]"/>
      <dgm:spPr/>
      <dgm:t>
        <a:bodyPr/>
        <a:lstStyle/>
        <a:p>
          <a:r>
            <a:rPr lang="en-US" dirty="0"/>
            <a:t>Create a resource</a:t>
          </a:r>
          <a:endParaRPr lang="en-BE" dirty="0"/>
        </a:p>
      </dgm:t>
    </dgm:pt>
    <dgm:pt modelId="{10050FDE-618A-41F8-98C2-E92AC66D9D9A}" type="parTrans" cxnId="{65154853-3E30-4ED9-90F1-3905AB3515D4}">
      <dgm:prSet/>
      <dgm:spPr/>
      <dgm:t>
        <a:bodyPr/>
        <a:lstStyle/>
        <a:p>
          <a:endParaRPr lang="en-BE"/>
        </a:p>
      </dgm:t>
    </dgm:pt>
    <dgm:pt modelId="{34B499EF-EB5B-4757-BE2B-86309B9CA465}" type="sibTrans" cxnId="{65154853-3E30-4ED9-90F1-3905AB3515D4}">
      <dgm:prSet/>
      <dgm:spPr/>
      <dgm:t>
        <a:bodyPr/>
        <a:lstStyle/>
        <a:p>
          <a:endParaRPr lang="en-BE"/>
        </a:p>
      </dgm:t>
    </dgm:pt>
    <dgm:pt modelId="{B4131C53-9508-4A26-9A4B-5A7F96B7FE79}">
      <dgm:prSet phldrT="[Text]"/>
      <dgm:spPr/>
      <dgm:t>
        <a:bodyPr/>
        <a:lstStyle/>
        <a:p>
          <a:r>
            <a:rPr lang="en-US" dirty="0"/>
            <a:t>Idempotent ❌</a:t>
          </a:r>
          <a:endParaRPr lang="en-BE" dirty="0"/>
        </a:p>
      </dgm:t>
    </dgm:pt>
    <dgm:pt modelId="{7695E505-8136-4C50-999F-A3260A74DB80}" type="parTrans" cxnId="{B73B72BB-9868-4C2E-8384-B60369747DF5}">
      <dgm:prSet/>
      <dgm:spPr/>
      <dgm:t>
        <a:bodyPr/>
        <a:lstStyle/>
        <a:p>
          <a:endParaRPr lang="en-BE"/>
        </a:p>
      </dgm:t>
    </dgm:pt>
    <dgm:pt modelId="{881863A2-E597-4C3C-82E5-21EC918A45DD}" type="sibTrans" cxnId="{B73B72BB-9868-4C2E-8384-B60369747DF5}">
      <dgm:prSet/>
      <dgm:spPr/>
      <dgm:t>
        <a:bodyPr/>
        <a:lstStyle/>
        <a:p>
          <a:endParaRPr lang="en-BE"/>
        </a:p>
      </dgm:t>
    </dgm:pt>
    <dgm:pt modelId="{90F95D57-5123-4790-86CC-273292074AD8}">
      <dgm:prSet phldrT="[Text]"/>
      <dgm:spPr/>
      <dgm:t>
        <a:bodyPr/>
        <a:lstStyle/>
        <a:p>
          <a:r>
            <a:rPr lang="en-US" dirty="0"/>
            <a:t>PUT</a:t>
          </a:r>
          <a:endParaRPr lang="en-BE" dirty="0"/>
        </a:p>
      </dgm:t>
    </dgm:pt>
    <dgm:pt modelId="{CA57D68B-DC7F-4C18-A1E6-7E4D9577795B}" type="parTrans" cxnId="{53F88CA6-13EE-4DB9-832B-578B22289D1B}">
      <dgm:prSet/>
      <dgm:spPr/>
      <dgm:t>
        <a:bodyPr/>
        <a:lstStyle/>
        <a:p>
          <a:endParaRPr lang="en-BE"/>
        </a:p>
      </dgm:t>
    </dgm:pt>
    <dgm:pt modelId="{BBB01025-F6FE-4940-BE3C-0F723850956A}" type="sibTrans" cxnId="{53F88CA6-13EE-4DB9-832B-578B22289D1B}">
      <dgm:prSet/>
      <dgm:spPr/>
      <dgm:t>
        <a:bodyPr/>
        <a:lstStyle/>
        <a:p>
          <a:endParaRPr lang="en-BE"/>
        </a:p>
      </dgm:t>
    </dgm:pt>
    <dgm:pt modelId="{445B55F0-3A27-4359-B6E9-3A23C4AE8371}">
      <dgm:prSet phldrT="[Text]"/>
      <dgm:spPr/>
      <dgm:t>
        <a:bodyPr/>
        <a:lstStyle/>
        <a:p>
          <a:r>
            <a:rPr lang="en-US" dirty="0"/>
            <a:t>Update a resource</a:t>
          </a:r>
        </a:p>
      </dgm:t>
    </dgm:pt>
    <dgm:pt modelId="{B7C217F4-94D8-4F7A-B93E-EBFA8B9CA452}" type="parTrans" cxnId="{84AAD5DE-AB09-4241-80E0-94115B7D0A4E}">
      <dgm:prSet/>
      <dgm:spPr/>
      <dgm:t>
        <a:bodyPr/>
        <a:lstStyle/>
        <a:p>
          <a:endParaRPr lang="en-BE"/>
        </a:p>
      </dgm:t>
    </dgm:pt>
    <dgm:pt modelId="{F832F578-F2E0-450C-9584-D2F5DFDE57A9}" type="sibTrans" cxnId="{84AAD5DE-AB09-4241-80E0-94115B7D0A4E}">
      <dgm:prSet/>
      <dgm:spPr/>
      <dgm:t>
        <a:bodyPr/>
        <a:lstStyle/>
        <a:p>
          <a:endParaRPr lang="en-BE"/>
        </a:p>
      </dgm:t>
    </dgm:pt>
    <dgm:pt modelId="{7CAF36B9-FF89-4135-90A8-3C5792AF4DA0}">
      <dgm:prSet phldrT="[Text]"/>
      <dgm:spPr/>
      <dgm:t>
        <a:bodyPr/>
        <a:lstStyle/>
        <a:p>
          <a:r>
            <a:rPr lang="en-US" dirty="0"/>
            <a:t>Idempotent ✔️</a:t>
          </a:r>
          <a:endParaRPr lang="en-BE" dirty="0"/>
        </a:p>
      </dgm:t>
    </dgm:pt>
    <dgm:pt modelId="{E5EC97EE-9FA5-40F1-8462-0552EB388E59}" type="parTrans" cxnId="{BCAF07EC-9DE5-4061-BD6D-2F721951D434}">
      <dgm:prSet/>
      <dgm:spPr/>
      <dgm:t>
        <a:bodyPr/>
        <a:lstStyle/>
        <a:p>
          <a:endParaRPr lang="en-BE"/>
        </a:p>
      </dgm:t>
    </dgm:pt>
    <dgm:pt modelId="{FBF924E8-3F4D-451D-89EA-B4321F79BB29}" type="sibTrans" cxnId="{BCAF07EC-9DE5-4061-BD6D-2F721951D434}">
      <dgm:prSet/>
      <dgm:spPr/>
      <dgm:t>
        <a:bodyPr/>
        <a:lstStyle/>
        <a:p>
          <a:endParaRPr lang="en-BE"/>
        </a:p>
      </dgm:t>
    </dgm:pt>
    <dgm:pt modelId="{2C70EE60-8D63-4758-9CEE-2E64BA273F90}">
      <dgm:prSet phldrT="[Text]"/>
      <dgm:spPr/>
      <dgm:t>
        <a:bodyPr/>
        <a:lstStyle/>
        <a:p>
          <a:r>
            <a:rPr lang="en-US" dirty="0"/>
            <a:t>DELETE</a:t>
          </a:r>
          <a:endParaRPr lang="en-BE" dirty="0"/>
        </a:p>
      </dgm:t>
    </dgm:pt>
    <dgm:pt modelId="{806E6D91-6CA2-4367-B676-4B41A77D138F}" type="parTrans" cxnId="{6BA1EC32-4968-48B9-A3F2-DE2F2C14BDF6}">
      <dgm:prSet/>
      <dgm:spPr/>
      <dgm:t>
        <a:bodyPr/>
        <a:lstStyle/>
        <a:p>
          <a:endParaRPr lang="en-BE"/>
        </a:p>
      </dgm:t>
    </dgm:pt>
    <dgm:pt modelId="{787C9B4D-9EFC-4967-92A6-76147B89BE97}" type="sibTrans" cxnId="{6BA1EC32-4968-48B9-A3F2-DE2F2C14BDF6}">
      <dgm:prSet/>
      <dgm:spPr/>
      <dgm:t>
        <a:bodyPr/>
        <a:lstStyle/>
        <a:p>
          <a:endParaRPr lang="en-BE"/>
        </a:p>
      </dgm:t>
    </dgm:pt>
    <dgm:pt modelId="{EF5E8D96-C93C-44FC-BF06-50CF9881F4BE}">
      <dgm:prSet phldrT="[Text]"/>
      <dgm:spPr/>
      <dgm:t>
        <a:bodyPr/>
        <a:lstStyle/>
        <a:p>
          <a:r>
            <a:rPr lang="en-US" dirty="0"/>
            <a:t>Safe ✔️</a:t>
          </a:r>
          <a:endParaRPr lang="en-BE" dirty="0"/>
        </a:p>
      </dgm:t>
    </dgm:pt>
    <dgm:pt modelId="{985AC648-FD1C-4027-9289-F895FE33E3EE}" type="parTrans" cxnId="{72C6E64A-DF3D-4555-9861-0AD5E69EAA88}">
      <dgm:prSet/>
      <dgm:spPr/>
      <dgm:t>
        <a:bodyPr/>
        <a:lstStyle/>
        <a:p>
          <a:endParaRPr lang="en-BE"/>
        </a:p>
      </dgm:t>
    </dgm:pt>
    <dgm:pt modelId="{91F49F8F-8610-4C52-A139-7B23224BE2CC}" type="sibTrans" cxnId="{72C6E64A-DF3D-4555-9861-0AD5E69EAA88}">
      <dgm:prSet/>
      <dgm:spPr/>
      <dgm:t>
        <a:bodyPr/>
        <a:lstStyle/>
        <a:p>
          <a:endParaRPr lang="en-BE"/>
        </a:p>
      </dgm:t>
    </dgm:pt>
    <dgm:pt modelId="{95F49E69-8B6C-48DC-BAE9-28DDC2CAEA05}">
      <dgm:prSet phldrT="[Text]"/>
      <dgm:spPr/>
      <dgm:t>
        <a:bodyPr/>
        <a:lstStyle/>
        <a:p>
          <a:r>
            <a:rPr lang="en-US" dirty="0"/>
            <a:t>Cacheable ✔️</a:t>
          </a:r>
          <a:endParaRPr lang="en-BE" dirty="0"/>
        </a:p>
      </dgm:t>
    </dgm:pt>
    <dgm:pt modelId="{FCF9C996-3522-490C-B1FD-3425D975225B}" type="parTrans" cxnId="{A701254C-A4C7-4319-9566-C6EBAB5ADCA4}">
      <dgm:prSet/>
      <dgm:spPr/>
      <dgm:t>
        <a:bodyPr/>
        <a:lstStyle/>
        <a:p>
          <a:endParaRPr lang="en-BE"/>
        </a:p>
      </dgm:t>
    </dgm:pt>
    <dgm:pt modelId="{1704A14A-C506-4945-8E29-BFE3594AAF13}" type="sibTrans" cxnId="{A701254C-A4C7-4319-9566-C6EBAB5ADCA4}">
      <dgm:prSet/>
      <dgm:spPr/>
      <dgm:t>
        <a:bodyPr/>
        <a:lstStyle/>
        <a:p>
          <a:endParaRPr lang="en-BE"/>
        </a:p>
      </dgm:t>
    </dgm:pt>
    <dgm:pt modelId="{613F6D5A-D462-41D5-B6E7-30EFCE9BFEBE}">
      <dgm:prSet phldrT="[Text]"/>
      <dgm:spPr/>
      <dgm:t>
        <a:bodyPr/>
        <a:lstStyle/>
        <a:p>
          <a:r>
            <a:rPr lang="en-US" dirty="0"/>
            <a:t>Safe ❌</a:t>
          </a:r>
          <a:endParaRPr lang="en-BE" dirty="0"/>
        </a:p>
      </dgm:t>
    </dgm:pt>
    <dgm:pt modelId="{2B8EC7F4-11BA-416A-B3E7-F3B0FDC6812E}" type="parTrans" cxnId="{3AF5B90A-D350-40EB-A529-6770DF53C66A}">
      <dgm:prSet/>
      <dgm:spPr/>
      <dgm:t>
        <a:bodyPr/>
        <a:lstStyle/>
        <a:p>
          <a:endParaRPr lang="en-BE"/>
        </a:p>
      </dgm:t>
    </dgm:pt>
    <dgm:pt modelId="{1C2ADFD7-AC5E-41FC-A13C-99DF6184C028}" type="sibTrans" cxnId="{3AF5B90A-D350-40EB-A529-6770DF53C66A}">
      <dgm:prSet/>
      <dgm:spPr/>
      <dgm:t>
        <a:bodyPr/>
        <a:lstStyle/>
        <a:p>
          <a:endParaRPr lang="en-BE"/>
        </a:p>
      </dgm:t>
    </dgm:pt>
    <dgm:pt modelId="{FC7265D2-2E7F-4999-BBEB-97E1519ABEB4}">
      <dgm:prSet phldrT="[Text]"/>
      <dgm:spPr/>
      <dgm:t>
        <a:bodyPr/>
        <a:lstStyle/>
        <a:p>
          <a:r>
            <a:rPr lang="en-US" dirty="0"/>
            <a:t>Cacheable ❕</a:t>
          </a:r>
          <a:endParaRPr lang="en-BE" dirty="0"/>
        </a:p>
      </dgm:t>
    </dgm:pt>
    <dgm:pt modelId="{33C01E80-AF11-48E1-95BE-A6DC0394886A}" type="parTrans" cxnId="{2709C7E0-9C0D-41BA-9FF5-DBD2F795B6E5}">
      <dgm:prSet/>
      <dgm:spPr/>
      <dgm:t>
        <a:bodyPr/>
        <a:lstStyle/>
        <a:p>
          <a:endParaRPr lang="en-BE"/>
        </a:p>
      </dgm:t>
    </dgm:pt>
    <dgm:pt modelId="{9CFF2B8E-5365-498E-A9EB-4046F74F5F86}" type="sibTrans" cxnId="{2709C7E0-9C0D-41BA-9FF5-DBD2F795B6E5}">
      <dgm:prSet/>
      <dgm:spPr/>
      <dgm:t>
        <a:bodyPr/>
        <a:lstStyle/>
        <a:p>
          <a:endParaRPr lang="en-BE"/>
        </a:p>
      </dgm:t>
    </dgm:pt>
    <dgm:pt modelId="{187B57A1-F451-4A53-9367-3A68B2C36681}">
      <dgm:prSet phldrT="[Text]"/>
      <dgm:spPr/>
      <dgm:t>
        <a:bodyPr/>
        <a:lstStyle/>
        <a:p>
          <a:r>
            <a:rPr lang="en-US" dirty="0"/>
            <a:t>Safe ❌</a:t>
          </a:r>
          <a:endParaRPr lang="en-BE" dirty="0"/>
        </a:p>
      </dgm:t>
    </dgm:pt>
    <dgm:pt modelId="{776EB060-9724-4E32-B384-B1CC9F504A7F}" type="parTrans" cxnId="{CD148E86-112E-4158-A74E-CDAC5EDD47F9}">
      <dgm:prSet/>
      <dgm:spPr/>
      <dgm:t>
        <a:bodyPr/>
        <a:lstStyle/>
        <a:p>
          <a:endParaRPr lang="en-BE"/>
        </a:p>
      </dgm:t>
    </dgm:pt>
    <dgm:pt modelId="{D26FE444-E548-4E57-8C65-E82EDAC22E14}" type="sibTrans" cxnId="{CD148E86-112E-4158-A74E-CDAC5EDD47F9}">
      <dgm:prSet/>
      <dgm:spPr/>
      <dgm:t>
        <a:bodyPr/>
        <a:lstStyle/>
        <a:p>
          <a:endParaRPr lang="en-BE"/>
        </a:p>
      </dgm:t>
    </dgm:pt>
    <dgm:pt modelId="{EE944FEB-2881-44FA-B4C8-CDD7087BDCB7}">
      <dgm:prSet phldrT="[Text]"/>
      <dgm:spPr/>
      <dgm:t>
        <a:bodyPr/>
        <a:lstStyle/>
        <a:p>
          <a:r>
            <a:rPr lang="en-US" dirty="0"/>
            <a:t>Cacheable ❌</a:t>
          </a:r>
          <a:endParaRPr lang="en-BE" dirty="0"/>
        </a:p>
      </dgm:t>
    </dgm:pt>
    <dgm:pt modelId="{C4671F8C-1016-4849-9B1B-AF988A307E04}" type="parTrans" cxnId="{AD604DB1-3FE1-47C3-B510-21B6DC87BA38}">
      <dgm:prSet/>
      <dgm:spPr/>
      <dgm:t>
        <a:bodyPr/>
        <a:lstStyle/>
        <a:p>
          <a:endParaRPr lang="en-BE"/>
        </a:p>
      </dgm:t>
    </dgm:pt>
    <dgm:pt modelId="{33AA616C-70AA-475D-9412-6B2420D2DA58}" type="sibTrans" cxnId="{AD604DB1-3FE1-47C3-B510-21B6DC87BA38}">
      <dgm:prSet/>
      <dgm:spPr/>
      <dgm:t>
        <a:bodyPr/>
        <a:lstStyle/>
        <a:p>
          <a:endParaRPr lang="en-BE"/>
        </a:p>
      </dgm:t>
    </dgm:pt>
    <dgm:pt modelId="{EF8D6F57-D812-4EAE-BDD3-4BD8A421BF94}">
      <dgm:prSet phldrT="[Text]"/>
      <dgm:spPr/>
      <dgm:t>
        <a:bodyPr/>
        <a:lstStyle/>
        <a:p>
          <a:r>
            <a:rPr lang="en-US" dirty="0"/>
            <a:t>Delete a resource</a:t>
          </a:r>
          <a:endParaRPr lang="en-BE" dirty="0"/>
        </a:p>
      </dgm:t>
    </dgm:pt>
    <dgm:pt modelId="{00C79B28-21DD-42EA-B99E-79203D878541}" type="parTrans" cxnId="{71134318-B47A-40CB-8E5D-68131280F771}">
      <dgm:prSet/>
      <dgm:spPr/>
      <dgm:t>
        <a:bodyPr/>
        <a:lstStyle/>
        <a:p>
          <a:endParaRPr lang="en-BE"/>
        </a:p>
      </dgm:t>
    </dgm:pt>
    <dgm:pt modelId="{427491B1-3122-4F27-A6AA-756676B11770}" type="sibTrans" cxnId="{71134318-B47A-40CB-8E5D-68131280F771}">
      <dgm:prSet/>
      <dgm:spPr/>
      <dgm:t>
        <a:bodyPr/>
        <a:lstStyle/>
        <a:p>
          <a:endParaRPr lang="en-BE"/>
        </a:p>
      </dgm:t>
    </dgm:pt>
    <dgm:pt modelId="{AD89F02B-92BF-4631-A7BF-1C24F12FDE98}">
      <dgm:prSet phldrT="[Text]"/>
      <dgm:spPr/>
      <dgm:t>
        <a:bodyPr/>
        <a:lstStyle/>
        <a:p>
          <a:r>
            <a:rPr lang="en-US" dirty="0"/>
            <a:t>Idempotent ✔️</a:t>
          </a:r>
          <a:endParaRPr lang="en-BE" dirty="0"/>
        </a:p>
      </dgm:t>
    </dgm:pt>
    <dgm:pt modelId="{405BF56F-9B74-447C-9984-DE6CD30E8038}" type="parTrans" cxnId="{5A5237FB-E9D0-47ED-89B9-81D24A2B4596}">
      <dgm:prSet/>
      <dgm:spPr/>
      <dgm:t>
        <a:bodyPr/>
        <a:lstStyle/>
        <a:p>
          <a:endParaRPr lang="en-BE"/>
        </a:p>
      </dgm:t>
    </dgm:pt>
    <dgm:pt modelId="{7E1DCA93-C37A-42BE-B238-04AEE66D1E1B}" type="sibTrans" cxnId="{5A5237FB-E9D0-47ED-89B9-81D24A2B4596}">
      <dgm:prSet/>
      <dgm:spPr/>
      <dgm:t>
        <a:bodyPr/>
        <a:lstStyle/>
        <a:p>
          <a:endParaRPr lang="en-BE"/>
        </a:p>
      </dgm:t>
    </dgm:pt>
    <dgm:pt modelId="{DD3A56B3-F167-4254-9B1C-8E2202187775}">
      <dgm:prSet phldrT="[Text]"/>
      <dgm:spPr/>
      <dgm:t>
        <a:bodyPr/>
        <a:lstStyle/>
        <a:p>
          <a:r>
            <a:rPr lang="en-US" dirty="0"/>
            <a:t>Safe ❌</a:t>
          </a:r>
          <a:endParaRPr lang="en-BE" dirty="0"/>
        </a:p>
      </dgm:t>
    </dgm:pt>
    <dgm:pt modelId="{558E0348-5E47-4BC2-A86A-5ED79C895B91}" type="parTrans" cxnId="{CEEFAC2D-1465-4A5C-A61A-DC7555A9FF44}">
      <dgm:prSet/>
      <dgm:spPr/>
      <dgm:t>
        <a:bodyPr/>
        <a:lstStyle/>
        <a:p>
          <a:endParaRPr lang="en-BE"/>
        </a:p>
      </dgm:t>
    </dgm:pt>
    <dgm:pt modelId="{98CC26E4-0B98-4F60-B0B1-A12FD244A9C0}" type="sibTrans" cxnId="{CEEFAC2D-1465-4A5C-A61A-DC7555A9FF44}">
      <dgm:prSet/>
      <dgm:spPr/>
      <dgm:t>
        <a:bodyPr/>
        <a:lstStyle/>
        <a:p>
          <a:endParaRPr lang="en-BE"/>
        </a:p>
      </dgm:t>
    </dgm:pt>
    <dgm:pt modelId="{B6CE186A-F0D5-4F2F-81EE-241AEADA26CC}">
      <dgm:prSet phldrT="[Text]"/>
      <dgm:spPr/>
      <dgm:t>
        <a:bodyPr/>
        <a:lstStyle/>
        <a:p>
          <a:r>
            <a:rPr lang="en-US" dirty="0"/>
            <a:t>Cacheable ❌</a:t>
          </a:r>
          <a:endParaRPr lang="en-BE" dirty="0"/>
        </a:p>
      </dgm:t>
    </dgm:pt>
    <dgm:pt modelId="{255B6FAB-7976-4C6B-835D-9439C1E7EB34}" type="parTrans" cxnId="{720F6AB2-D1DE-4B87-8239-A684C0D354D6}">
      <dgm:prSet/>
      <dgm:spPr/>
      <dgm:t>
        <a:bodyPr/>
        <a:lstStyle/>
        <a:p>
          <a:endParaRPr lang="en-BE"/>
        </a:p>
      </dgm:t>
    </dgm:pt>
    <dgm:pt modelId="{67833714-9E90-4F13-824A-444180D49BBA}" type="sibTrans" cxnId="{720F6AB2-D1DE-4B87-8239-A684C0D354D6}">
      <dgm:prSet/>
      <dgm:spPr/>
      <dgm:t>
        <a:bodyPr/>
        <a:lstStyle/>
        <a:p>
          <a:endParaRPr lang="en-BE"/>
        </a:p>
      </dgm:t>
    </dgm:pt>
    <dgm:pt modelId="{7E3B2F2F-42F3-465D-AE62-AD5EE513CF7A}" type="pres">
      <dgm:prSet presAssocID="{27DFFB9A-82C1-4569-8D91-95A465DFEA42}" presName="theList" presStyleCnt="0">
        <dgm:presLayoutVars>
          <dgm:dir/>
          <dgm:animLvl val="lvl"/>
          <dgm:resizeHandles val="exact"/>
        </dgm:presLayoutVars>
      </dgm:prSet>
      <dgm:spPr/>
    </dgm:pt>
    <dgm:pt modelId="{3C5006B9-3413-4399-A2F9-DA4605A740E3}" type="pres">
      <dgm:prSet presAssocID="{FC6D493E-2940-4CFA-8CF9-BB159052009C}" presName="compNode" presStyleCnt="0"/>
      <dgm:spPr/>
    </dgm:pt>
    <dgm:pt modelId="{C40D9B41-F47E-470A-9D87-D0B67E61B4A8}" type="pres">
      <dgm:prSet presAssocID="{FC6D493E-2940-4CFA-8CF9-BB159052009C}" presName="aNode" presStyleLbl="bgShp" presStyleIdx="0" presStyleCnt="4"/>
      <dgm:spPr/>
    </dgm:pt>
    <dgm:pt modelId="{3D3FFD01-1C92-4EEB-BD68-6B04F3082553}" type="pres">
      <dgm:prSet presAssocID="{FC6D493E-2940-4CFA-8CF9-BB159052009C}" presName="textNode" presStyleLbl="bgShp" presStyleIdx="0" presStyleCnt="4"/>
      <dgm:spPr/>
    </dgm:pt>
    <dgm:pt modelId="{251BAFC8-09A0-419F-BF92-65E8D02FA281}" type="pres">
      <dgm:prSet presAssocID="{FC6D493E-2940-4CFA-8CF9-BB159052009C}" presName="compChildNode" presStyleCnt="0"/>
      <dgm:spPr/>
    </dgm:pt>
    <dgm:pt modelId="{D51548FA-C1AA-4661-BB8E-AA0C505BC26D}" type="pres">
      <dgm:prSet presAssocID="{FC6D493E-2940-4CFA-8CF9-BB159052009C}" presName="theInnerList" presStyleCnt="0"/>
      <dgm:spPr/>
    </dgm:pt>
    <dgm:pt modelId="{9708A6FF-77E6-4FFE-8C3F-1F1DAFFB3D0F}" type="pres">
      <dgm:prSet presAssocID="{1585A898-1AD6-4A82-9C5B-0B06F85F545D}" presName="childNode" presStyleLbl="node1" presStyleIdx="0" presStyleCnt="16">
        <dgm:presLayoutVars>
          <dgm:bulletEnabled val="1"/>
        </dgm:presLayoutVars>
      </dgm:prSet>
      <dgm:spPr/>
    </dgm:pt>
    <dgm:pt modelId="{8828D1C4-590B-44A4-BDAB-8F5E4F029C32}" type="pres">
      <dgm:prSet presAssocID="{1585A898-1AD6-4A82-9C5B-0B06F85F545D}" presName="aSpace2" presStyleCnt="0"/>
      <dgm:spPr/>
    </dgm:pt>
    <dgm:pt modelId="{BA3FE1B4-5479-420B-A1FF-D723887E88DE}" type="pres">
      <dgm:prSet presAssocID="{855D75FE-AEFE-4890-846B-709AF2EA6044}" presName="childNode" presStyleLbl="node1" presStyleIdx="1" presStyleCnt="16">
        <dgm:presLayoutVars>
          <dgm:bulletEnabled val="1"/>
        </dgm:presLayoutVars>
      </dgm:prSet>
      <dgm:spPr/>
    </dgm:pt>
    <dgm:pt modelId="{30B8CEC2-372B-4DB7-86D0-AC8DC84B043D}" type="pres">
      <dgm:prSet presAssocID="{855D75FE-AEFE-4890-846B-709AF2EA6044}" presName="aSpace2" presStyleCnt="0"/>
      <dgm:spPr/>
    </dgm:pt>
    <dgm:pt modelId="{31A99AAF-5143-46CA-B0A8-2FE7E3279E95}" type="pres">
      <dgm:prSet presAssocID="{EF5E8D96-C93C-44FC-BF06-50CF9881F4BE}" presName="childNode" presStyleLbl="node1" presStyleIdx="2" presStyleCnt="16">
        <dgm:presLayoutVars>
          <dgm:bulletEnabled val="1"/>
        </dgm:presLayoutVars>
      </dgm:prSet>
      <dgm:spPr/>
    </dgm:pt>
    <dgm:pt modelId="{A8C07156-D9FF-4482-8CA7-69A11695335A}" type="pres">
      <dgm:prSet presAssocID="{EF5E8D96-C93C-44FC-BF06-50CF9881F4BE}" presName="aSpace2" presStyleCnt="0"/>
      <dgm:spPr/>
    </dgm:pt>
    <dgm:pt modelId="{190264BA-717B-4F24-9826-9E595DD5C235}" type="pres">
      <dgm:prSet presAssocID="{95F49E69-8B6C-48DC-BAE9-28DDC2CAEA05}" presName="childNode" presStyleLbl="node1" presStyleIdx="3" presStyleCnt="16">
        <dgm:presLayoutVars>
          <dgm:bulletEnabled val="1"/>
        </dgm:presLayoutVars>
      </dgm:prSet>
      <dgm:spPr/>
    </dgm:pt>
    <dgm:pt modelId="{F19B56BE-939E-4B72-9DB0-F5EBA3D249A0}" type="pres">
      <dgm:prSet presAssocID="{FC6D493E-2940-4CFA-8CF9-BB159052009C}" presName="aSpace" presStyleCnt="0"/>
      <dgm:spPr/>
    </dgm:pt>
    <dgm:pt modelId="{0ACF031F-6DB3-4FAD-B5EB-6E26D4C62A6F}" type="pres">
      <dgm:prSet presAssocID="{A02EEDAD-353A-4A3C-8538-8754ECFDE53A}" presName="compNode" presStyleCnt="0"/>
      <dgm:spPr/>
    </dgm:pt>
    <dgm:pt modelId="{9E49F6BC-CCE9-4584-823E-068E773FD675}" type="pres">
      <dgm:prSet presAssocID="{A02EEDAD-353A-4A3C-8538-8754ECFDE53A}" presName="aNode" presStyleLbl="bgShp" presStyleIdx="1" presStyleCnt="4"/>
      <dgm:spPr/>
    </dgm:pt>
    <dgm:pt modelId="{3EEBDA8E-45E4-4CE8-A0A0-01647F94B648}" type="pres">
      <dgm:prSet presAssocID="{A02EEDAD-353A-4A3C-8538-8754ECFDE53A}" presName="textNode" presStyleLbl="bgShp" presStyleIdx="1" presStyleCnt="4"/>
      <dgm:spPr/>
    </dgm:pt>
    <dgm:pt modelId="{03582E6F-DD1A-4BFB-BA72-93143892E5DC}" type="pres">
      <dgm:prSet presAssocID="{A02EEDAD-353A-4A3C-8538-8754ECFDE53A}" presName="compChildNode" presStyleCnt="0"/>
      <dgm:spPr/>
    </dgm:pt>
    <dgm:pt modelId="{6A22368E-DC74-4408-9E13-95CD45CC9E4A}" type="pres">
      <dgm:prSet presAssocID="{A02EEDAD-353A-4A3C-8538-8754ECFDE53A}" presName="theInnerList" presStyleCnt="0"/>
      <dgm:spPr/>
    </dgm:pt>
    <dgm:pt modelId="{2C520805-5D4C-424D-84B1-0A8A81D26C3C}" type="pres">
      <dgm:prSet presAssocID="{778DB4DD-B655-483C-B14F-1E7DFFE492C6}" presName="childNode" presStyleLbl="node1" presStyleIdx="4" presStyleCnt="16">
        <dgm:presLayoutVars>
          <dgm:bulletEnabled val="1"/>
        </dgm:presLayoutVars>
      </dgm:prSet>
      <dgm:spPr/>
    </dgm:pt>
    <dgm:pt modelId="{74487BC1-B471-40BC-B3F2-27D73835290C}" type="pres">
      <dgm:prSet presAssocID="{778DB4DD-B655-483C-B14F-1E7DFFE492C6}" presName="aSpace2" presStyleCnt="0"/>
      <dgm:spPr/>
    </dgm:pt>
    <dgm:pt modelId="{26F6E60C-8643-487D-B62B-FB8373CA469F}" type="pres">
      <dgm:prSet presAssocID="{B4131C53-9508-4A26-9A4B-5A7F96B7FE79}" presName="childNode" presStyleLbl="node1" presStyleIdx="5" presStyleCnt="16">
        <dgm:presLayoutVars>
          <dgm:bulletEnabled val="1"/>
        </dgm:presLayoutVars>
      </dgm:prSet>
      <dgm:spPr/>
    </dgm:pt>
    <dgm:pt modelId="{1297609C-0BB4-425B-9B34-1AD95DC3A11C}" type="pres">
      <dgm:prSet presAssocID="{B4131C53-9508-4A26-9A4B-5A7F96B7FE79}" presName="aSpace2" presStyleCnt="0"/>
      <dgm:spPr/>
    </dgm:pt>
    <dgm:pt modelId="{9F66761C-E91B-43E6-B89F-7E105D91B152}" type="pres">
      <dgm:prSet presAssocID="{613F6D5A-D462-41D5-B6E7-30EFCE9BFEBE}" presName="childNode" presStyleLbl="node1" presStyleIdx="6" presStyleCnt="16">
        <dgm:presLayoutVars>
          <dgm:bulletEnabled val="1"/>
        </dgm:presLayoutVars>
      </dgm:prSet>
      <dgm:spPr/>
    </dgm:pt>
    <dgm:pt modelId="{610DFF92-D5DF-475E-B762-8D6E10B9F42F}" type="pres">
      <dgm:prSet presAssocID="{613F6D5A-D462-41D5-B6E7-30EFCE9BFEBE}" presName="aSpace2" presStyleCnt="0"/>
      <dgm:spPr/>
    </dgm:pt>
    <dgm:pt modelId="{A1689987-C055-47FC-B640-B830E7F9A196}" type="pres">
      <dgm:prSet presAssocID="{FC7265D2-2E7F-4999-BBEB-97E1519ABEB4}" presName="childNode" presStyleLbl="node1" presStyleIdx="7" presStyleCnt="16">
        <dgm:presLayoutVars>
          <dgm:bulletEnabled val="1"/>
        </dgm:presLayoutVars>
      </dgm:prSet>
      <dgm:spPr/>
    </dgm:pt>
    <dgm:pt modelId="{141F2772-C433-4A0F-8569-816B0B008C95}" type="pres">
      <dgm:prSet presAssocID="{A02EEDAD-353A-4A3C-8538-8754ECFDE53A}" presName="aSpace" presStyleCnt="0"/>
      <dgm:spPr/>
    </dgm:pt>
    <dgm:pt modelId="{9BB0EE9A-71EF-42E7-893C-703C19B95A9C}" type="pres">
      <dgm:prSet presAssocID="{90F95D57-5123-4790-86CC-273292074AD8}" presName="compNode" presStyleCnt="0"/>
      <dgm:spPr/>
    </dgm:pt>
    <dgm:pt modelId="{6FC8B5FA-734A-4DFE-A9DE-FCD0E0F3066F}" type="pres">
      <dgm:prSet presAssocID="{90F95D57-5123-4790-86CC-273292074AD8}" presName="aNode" presStyleLbl="bgShp" presStyleIdx="2" presStyleCnt="4"/>
      <dgm:spPr/>
    </dgm:pt>
    <dgm:pt modelId="{FED5B26B-905C-4825-97A8-F38DE0C2CC8D}" type="pres">
      <dgm:prSet presAssocID="{90F95D57-5123-4790-86CC-273292074AD8}" presName="textNode" presStyleLbl="bgShp" presStyleIdx="2" presStyleCnt="4"/>
      <dgm:spPr/>
    </dgm:pt>
    <dgm:pt modelId="{FEF8E9BC-9605-466E-8CA6-F0304C4EE5F1}" type="pres">
      <dgm:prSet presAssocID="{90F95D57-5123-4790-86CC-273292074AD8}" presName="compChildNode" presStyleCnt="0"/>
      <dgm:spPr/>
    </dgm:pt>
    <dgm:pt modelId="{5BB4ECC9-F263-4436-A0D0-8BBC3F8DFCBF}" type="pres">
      <dgm:prSet presAssocID="{90F95D57-5123-4790-86CC-273292074AD8}" presName="theInnerList" presStyleCnt="0"/>
      <dgm:spPr/>
    </dgm:pt>
    <dgm:pt modelId="{28D075A1-68E1-467D-8FEE-6FA661180768}" type="pres">
      <dgm:prSet presAssocID="{445B55F0-3A27-4359-B6E9-3A23C4AE8371}" presName="childNode" presStyleLbl="node1" presStyleIdx="8" presStyleCnt="16">
        <dgm:presLayoutVars>
          <dgm:bulletEnabled val="1"/>
        </dgm:presLayoutVars>
      </dgm:prSet>
      <dgm:spPr/>
    </dgm:pt>
    <dgm:pt modelId="{9228B3DF-3F93-4F00-B77C-0A55DC2FF615}" type="pres">
      <dgm:prSet presAssocID="{445B55F0-3A27-4359-B6E9-3A23C4AE8371}" presName="aSpace2" presStyleCnt="0"/>
      <dgm:spPr/>
    </dgm:pt>
    <dgm:pt modelId="{0563724D-E263-4579-95E1-A725638D8662}" type="pres">
      <dgm:prSet presAssocID="{7CAF36B9-FF89-4135-90A8-3C5792AF4DA0}" presName="childNode" presStyleLbl="node1" presStyleIdx="9" presStyleCnt="16">
        <dgm:presLayoutVars>
          <dgm:bulletEnabled val="1"/>
        </dgm:presLayoutVars>
      </dgm:prSet>
      <dgm:spPr/>
    </dgm:pt>
    <dgm:pt modelId="{06B4A1E4-DC60-4F91-92BC-4BE44387542C}" type="pres">
      <dgm:prSet presAssocID="{7CAF36B9-FF89-4135-90A8-3C5792AF4DA0}" presName="aSpace2" presStyleCnt="0"/>
      <dgm:spPr/>
    </dgm:pt>
    <dgm:pt modelId="{2FFAB4A0-9010-4F9C-B647-7193CD0FE736}" type="pres">
      <dgm:prSet presAssocID="{187B57A1-F451-4A53-9367-3A68B2C36681}" presName="childNode" presStyleLbl="node1" presStyleIdx="10" presStyleCnt="16">
        <dgm:presLayoutVars>
          <dgm:bulletEnabled val="1"/>
        </dgm:presLayoutVars>
      </dgm:prSet>
      <dgm:spPr/>
    </dgm:pt>
    <dgm:pt modelId="{BEA31FB0-EE62-44EB-9559-59FF2607F147}" type="pres">
      <dgm:prSet presAssocID="{187B57A1-F451-4A53-9367-3A68B2C36681}" presName="aSpace2" presStyleCnt="0"/>
      <dgm:spPr/>
    </dgm:pt>
    <dgm:pt modelId="{7B285444-E150-450B-A552-5E214DF75F94}" type="pres">
      <dgm:prSet presAssocID="{EE944FEB-2881-44FA-B4C8-CDD7087BDCB7}" presName="childNode" presStyleLbl="node1" presStyleIdx="11" presStyleCnt="16">
        <dgm:presLayoutVars>
          <dgm:bulletEnabled val="1"/>
        </dgm:presLayoutVars>
      </dgm:prSet>
      <dgm:spPr/>
    </dgm:pt>
    <dgm:pt modelId="{BEAC184F-08B2-4FC4-8B46-9785788F3426}" type="pres">
      <dgm:prSet presAssocID="{90F95D57-5123-4790-86CC-273292074AD8}" presName="aSpace" presStyleCnt="0"/>
      <dgm:spPr/>
    </dgm:pt>
    <dgm:pt modelId="{E866AF2B-F109-4138-8EC9-2AD2946F43FC}" type="pres">
      <dgm:prSet presAssocID="{2C70EE60-8D63-4758-9CEE-2E64BA273F90}" presName="compNode" presStyleCnt="0"/>
      <dgm:spPr/>
    </dgm:pt>
    <dgm:pt modelId="{63CB5649-A127-49A1-8E33-CC710D20AD78}" type="pres">
      <dgm:prSet presAssocID="{2C70EE60-8D63-4758-9CEE-2E64BA273F90}" presName="aNode" presStyleLbl="bgShp" presStyleIdx="3" presStyleCnt="4"/>
      <dgm:spPr/>
    </dgm:pt>
    <dgm:pt modelId="{B747AF98-AFC7-469A-8798-B50F69657923}" type="pres">
      <dgm:prSet presAssocID="{2C70EE60-8D63-4758-9CEE-2E64BA273F90}" presName="textNode" presStyleLbl="bgShp" presStyleIdx="3" presStyleCnt="4"/>
      <dgm:spPr/>
    </dgm:pt>
    <dgm:pt modelId="{6B074B73-651D-4B08-A0AA-7A23C9E070D1}" type="pres">
      <dgm:prSet presAssocID="{2C70EE60-8D63-4758-9CEE-2E64BA273F90}" presName="compChildNode" presStyleCnt="0"/>
      <dgm:spPr/>
    </dgm:pt>
    <dgm:pt modelId="{9F78E344-5102-4A51-80D2-608D8FB6BCD6}" type="pres">
      <dgm:prSet presAssocID="{2C70EE60-8D63-4758-9CEE-2E64BA273F90}" presName="theInnerList" presStyleCnt="0"/>
      <dgm:spPr/>
    </dgm:pt>
    <dgm:pt modelId="{ABF4AA82-0673-4EDA-A442-A9B3CFD06CCB}" type="pres">
      <dgm:prSet presAssocID="{EF8D6F57-D812-4EAE-BDD3-4BD8A421BF94}" presName="childNode" presStyleLbl="node1" presStyleIdx="12" presStyleCnt="16">
        <dgm:presLayoutVars>
          <dgm:bulletEnabled val="1"/>
        </dgm:presLayoutVars>
      </dgm:prSet>
      <dgm:spPr/>
    </dgm:pt>
    <dgm:pt modelId="{3C514ADA-0699-4A79-81C8-8F795F879A84}" type="pres">
      <dgm:prSet presAssocID="{EF8D6F57-D812-4EAE-BDD3-4BD8A421BF94}" presName="aSpace2" presStyleCnt="0"/>
      <dgm:spPr/>
    </dgm:pt>
    <dgm:pt modelId="{0BA976F5-D8C3-48C2-8BBA-DED37BD9E7FE}" type="pres">
      <dgm:prSet presAssocID="{AD89F02B-92BF-4631-A7BF-1C24F12FDE98}" presName="childNode" presStyleLbl="node1" presStyleIdx="13" presStyleCnt="16">
        <dgm:presLayoutVars>
          <dgm:bulletEnabled val="1"/>
        </dgm:presLayoutVars>
      </dgm:prSet>
      <dgm:spPr/>
    </dgm:pt>
    <dgm:pt modelId="{F0865432-0B0A-4AB2-B6E6-60F7EA97311F}" type="pres">
      <dgm:prSet presAssocID="{AD89F02B-92BF-4631-A7BF-1C24F12FDE98}" presName="aSpace2" presStyleCnt="0"/>
      <dgm:spPr/>
    </dgm:pt>
    <dgm:pt modelId="{86F0737F-CAE8-40C4-9F71-FE4CA7D3F53C}" type="pres">
      <dgm:prSet presAssocID="{DD3A56B3-F167-4254-9B1C-8E2202187775}" presName="childNode" presStyleLbl="node1" presStyleIdx="14" presStyleCnt="16">
        <dgm:presLayoutVars>
          <dgm:bulletEnabled val="1"/>
        </dgm:presLayoutVars>
      </dgm:prSet>
      <dgm:spPr/>
    </dgm:pt>
    <dgm:pt modelId="{45EB3B35-A233-4DAE-86CD-389A06A4AF91}" type="pres">
      <dgm:prSet presAssocID="{DD3A56B3-F167-4254-9B1C-8E2202187775}" presName="aSpace2" presStyleCnt="0"/>
      <dgm:spPr/>
    </dgm:pt>
    <dgm:pt modelId="{FC574887-E74C-4FEE-8005-44FB8E71CCB6}" type="pres">
      <dgm:prSet presAssocID="{B6CE186A-F0D5-4F2F-81EE-241AEADA26CC}" presName="childNode" presStyleLbl="node1" presStyleIdx="15" presStyleCnt="16">
        <dgm:presLayoutVars>
          <dgm:bulletEnabled val="1"/>
        </dgm:presLayoutVars>
      </dgm:prSet>
      <dgm:spPr/>
    </dgm:pt>
  </dgm:ptLst>
  <dgm:cxnLst>
    <dgm:cxn modelId="{14F2EB03-D753-4EEC-A18A-7A49A221D258}" type="presOf" srcId="{95F49E69-8B6C-48DC-BAE9-28DDC2CAEA05}" destId="{190264BA-717B-4F24-9826-9E595DD5C235}" srcOrd="0" destOrd="0" presId="urn:microsoft.com/office/officeart/2005/8/layout/lProcess2"/>
    <dgm:cxn modelId="{3AF5B90A-D350-40EB-A529-6770DF53C66A}" srcId="{A02EEDAD-353A-4A3C-8538-8754ECFDE53A}" destId="{613F6D5A-D462-41D5-B6E7-30EFCE9BFEBE}" srcOrd="2" destOrd="0" parTransId="{2B8EC7F4-11BA-416A-B3E7-F3B0FDC6812E}" sibTransId="{1C2ADFD7-AC5E-41FC-A13C-99DF6184C028}"/>
    <dgm:cxn modelId="{D1D43418-BB9F-47B2-9FA2-2CFB9BDA6AFB}" type="presOf" srcId="{187B57A1-F451-4A53-9367-3A68B2C36681}" destId="{2FFAB4A0-9010-4F9C-B647-7193CD0FE736}" srcOrd="0" destOrd="0" presId="urn:microsoft.com/office/officeart/2005/8/layout/lProcess2"/>
    <dgm:cxn modelId="{71134318-B47A-40CB-8E5D-68131280F771}" srcId="{2C70EE60-8D63-4758-9CEE-2E64BA273F90}" destId="{EF8D6F57-D812-4EAE-BDD3-4BD8A421BF94}" srcOrd="0" destOrd="0" parTransId="{00C79B28-21DD-42EA-B99E-79203D878541}" sibTransId="{427491B1-3122-4F27-A6AA-756676B11770}"/>
    <dgm:cxn modelId="{EF6A422B-C776-4E60-A509-8BF2A7F2E49C}" type="presOf" srcId="{90F95D57-5123-4790-86CC-273292074AD8}" destId="{6FC8B5FA-734A-4DFE-A9DE-FCD0E0F3066F}" srcOrd="0" destOrd="0" presId="urn:microsoft.com/office/officeart/2005/8/layout/lProcess2"/>
    <dgm:cxn modelId="{CEEFAC2D-1465-4A5C-A61A-DC7555A9FF44}" srcId="{2C70EE60-8D63-4758-9CEE-2E64BA273F90}" destId="{DD3A56B3-F167-4254-9B1C-8E2202187775}" srcOrd="2" destOrd="0" parTransId="{558E0348-5E47-4BC2-A86A-5ED79C895B91}" sibTransId="{98CC26E4-0B98-4F60-B0B1-A12FD244A9C0}"/>
    <dgm:cxn modelId="{49C4F62F-A305-42E7-A5E9-E5793AA12CF7}" type="presOf" srcId="{855D75FE-AEFE-4890-846B-709AF2EA6044}" destId="{BA3FE1B4-5479-420B-A1FF-D723887E88DE}" srcOrd="0" destOrd="0" presId="urn:microsoft.com/office/officeart/2005/8/layout/lProcess2"/>
    <dgm:cxn modelId="{6BA1EC32-4968-48B9-A3F2-DE2F2C14BDF6}" srcId="{27DFFB9A-82C1-4569-8D91-95A465DFEA42}" destId="{2C70EE60-8D63-4758-9CEE-2E64BA273F90}" srcOrd="3" destOrd="0" parTransId="{806E6D91-6CA2-4367-B676-4B41A77D138F}" sibTransId="{787C9B4D-9EFC-4967-92A6-76147B89BE97}"/>
    <dgm:cxn modelId="{4C146033-06C4-4FBA-B7EF-AD4008117724}" type="presOf" srcId="{FC6D493E-2940-4CFA-8CF9-BB159052009C}" destId="{C40D9B41-F47E-470A-9D87-D0B67E61B4A8}" srcOrd="0" destOrd="0" presId="urn:microsoft.com/office/officeart/2005/8/layout/lProcess2"/>
    <dgm:cxn modelId="{32808B3A-E4EC-47E7-83FF-C393B155FCC7}" type="presOf" srcId="{778DB4DD-B655-483C-B14F-1E7DFFE492C6}" destId="{2C520805-5D4C-424D-84B1-0A8A81D26C3C}" srcOrd="0" destOrd="0" presId="urn:microsoft.com/office/officeart/2005/8/layout/lProcess2"/>
    <dgm:cxn modelId="{87C58840-3C08-4AB7-B713-F30AF65EBDAB}" srcId="{FC6D493E-2940-4CFA-8CF9-BB159052009C}" destId="{855D75FE-AEFE-4890-846B-709AF2EA6044}" srcOrd="1" destOrd="0" parTransId="{AB6DA0CE-B396-4D4B-BA7F-8418F43E58E2}" sibTransId="{8B2B7929-1AA6-476F-B0D3-246DEB581E3B}"/>
    <dgm:cxn modelId="{2509A167-0CF6-4548-B6A9-1708312C63E1}" type="presOf" srcId="{B6CE186A-F0D5-4F2F-81EE-241AEADA26CC}" destId="{FC574887-E74C-4FEE-8005-44FB8E71CCB6}" srcOrd="0" destOrd="0" presId="urn:microsoft.com/office/officeart/2005/8/layout/lProcess2"/>
    <dgm:cxn modelId="{17A9FC68-A093-403F-80CA-FC87F0C21860}" type="presOf" srcId="{27DFFB9A-82C1-4569-8D91-95A465DFEA42}" destId="{7E3B2F2F-42F3-465D-AE62-AD5EE513CF7A}" srcOrd="0" destOrd="0" presId="urn:microsoft.com/office/officeart/2005/8/layout/lProcess2"/>
    <dgm:cxn modelId="{72C6E64A-DF3D-4555-9861-0AD5E69EAA88}" srcId="{FC6D493E-2940-4CFA-8CF9-BB159052009C}" destId="{EF5E8D96-C93C-44FC-BF06-50CF9881F4BE}" srcOrd="2" destOrd="0" parTransId="{985AC648-FD1C-4027-9289-F895FE33E3EE}" sibTransId="{91F49F8F-8610-4C52-A139-7B23224BE2CC}"/>
    <dgm:cxn modelId="{1DC41B6B-2E2D-41DD-A4FA-166C8E527318}" type="presOf" srcId="{613F6D5A-D462-41D5-B6E7-30EFCE9BFEBE}" destId="{9F66761C-E91B-43E6-B89F-7E105D91B152}" srcOrd="0" destOrd="0" presId="urn:microsoft.com/office/officeart/2005/8/layout/lProcess2"/>
    <dgm:cxn modelId="{A036DB6B-5847-4F5E-903F-BB483CE25348}" type="presOf" srcId="{B4131C53-9508-4A26-9A4B-5A7F96B7FE79}" destId="{26F6E60C-8643-487D-B62B-FB8373CA469F}" srcOrd="0" destOrd="0" presId="urn:microsoft.com/office/officeart/2005/8/layout/lProcess2"/>
    <dgm:cxn modelId="{A701254C-A4C7-4319-9566-C6EBAB5ADCA4}" srcId="{FC6D493E-2940-4CFA-8CF9-BB159052009C}" destId="{95F49E69-8B6C-48DC-BAE9-28DDC2CAEA05}" srcOrd="3" destOrd="0" parTransId="{FCF9C996-3522-490C-B1FD-3425D975225B}" sibTransId="{1704A14A-C506-4945-8E29-BFE3594AAF13}"/>
    <dgm:cxn modelId="{65154853-3E30-4ED9-90F1-3905AB3515D4}" srcId="{A02EEDAD-353A-4A3C-8538-8754ECFDE53A}" destId="{778DB4DD-B655-483C-B14F-1E7DFFE492C6}" srcOrd="0" destOrd="0" parTransId="{10050FDE-618A-41F8-98C2-E92AC66D9D9A}" sibTransId="{34B499EF-EB5B-4757-BE2B-86309B9CA465}"/>
    <dgm:cxn modelId="{0BBEEC74-D14F-4AE7-BD1D-2B4A36F4D4E3}" type="presOf" srcId="{FC6D493E-2940-4CFA-8CF9-BB159052009C}" destId="{3D3FFD01-1C92-4EEB-BD68-6B04F3082553}" srcOrd="1" destOrd="0" presId="urn:microsoft.com/office/officeart/2005/8/layout/lProcess2"/>
    <dgm:cxn modelId="{87027D78-DEAF-41CF-9EBA-42BF9CDA916E}" type="presOf" srcId="{90F95D57-5123-4790-86CC-273292074AD8}" destId="{FED5B26B-905C-4825-97A8-F38DE0C2CC8D}" srcOrd="1" destOrd="0" presId="urn:microsoft.com/office/officeart/2005/8/layout/lProcess2"/>
    <dgm:cxn modelId="{6B402B82-00AC-4FE3-96D4-CDAC62B6D05E}" type="presOf" srcId="{EF8D6F57-D812-4EAE-BDD3-4BD8A421BF94}" destId="{ABF4AA82-0673-4EDA-A442-A9B3CFD06CCB}" srcOrd="0" destOrd="0" presId="urn:microsoft.com/office/officeart/2005/8/layout/lProcess2"/>
    <dgm:cxn modelId="{CD148E86-112E-4158-A74E-CDAC5EDD47F9}" srcId="{90F95D57-5123-4790-86CC-273292074AD8}" destId="{187B57A1-F451-4A53-9367-3A68B2C36681}" srcOrd="2" destOrd="0" parTransId="{776EB060-9724-4E32-B384-B1CC9F504A7F}" sibTransId="{D26FE444-E548-4E57-8C65-E82EDAC22E14}"/>
    <dgm:cxn modelId="{D222DA90-DA2F-4F2A-8A66-5FE67A0A2357}" srcId="{27DFFB9A-82C1-4569-8D91-95A465DFEA42}" destId="{FC6D493E-2940-4CFA-8CF9-BB159052009C}" srcOrd="0" destOrd="0" parTransId="{424F25A2-93EB-4A2A-8047-94B942D1EE56}" sibTransId="{DBAA4679-6666-434C-B725-58536FFF9060}"/>
    <dgm:cxn modelId="{7EEBB89B-B1C9-431E-A54B-9D4E29328AE7}" srcId="{27DFFB9A-82C1-4569-8D91-95A465DFEA42}" destId="{A02EEDAD-353A-4A3C-8538-8754ECFDE53A}" srcOrd="1" destOrd="0" parTransId="{81C3413D-3689-4388-ABFE-D081A421433B}" sibTransId="{366B7527-6D9E-4BDC-B266-50F10C729FCB}"/>
    <dgm:cxn modelId="{53F88CA6-13EE-4DB9-832B-578B22289D1B}" srcId="{27DFFB9A-82C1-4569-8D91-95A465DFEA42}" destId="{90F95D57-5123-4790-86CC-273292074AD8}" srcOrd="2" destOrd="0" parTransId="{CA57D68B-DC7F-4C18-A1E6-7E4D9577795B}" sibTransId="{BBB01025-F6FE-4940-BE3C-0F723850956A}"/>
    <dgm:cxn modelId="{67E6A1A7-ECDC-4406-BEA2-55A53E2F2FC1}" type="presOf" srcId="{EF5E8D96-C93C-44FC-BF06-50CF9881F4BE}" destId="{31A99AAF-5143-46CA-B0A8-2FE7E3279E95}" srcOrd="0" destOrd="0" presId="urn:microsoft.com/office/officeart/2005/8/layout/lProcess2"/>
    <dgm:cxn modelId="{6A69C8A7-F365-4C0C-8C7F-68F512D8D06C}" type="presOf" srcId="{445B55F0-3A27-4359-B6E9-3A23C4AE8371}" destId="{28D075A1-68E1-467D-8FEE-6FA661180768}" srcOrd="0" destOrd="0" presId="urn:microsoft.com/office/officeart/2005/8/layout/lProcess2"/>
    <dgm:cxn modelId="{7753E5AB-B877-4CB4-8C71-4A1E048B799C}" srcId="{FC6D493E-2940-4CFA-8CF9-BB159052009C}" destId="{1585A898-1AD6-4A82-9C5B-0B06F85F545D}" srcOrd="0" destOrd="0" parTransId="{BAFD6062-CB6A-4404-A0D0-5E934F3E77EC}" sibTransId="{6EAD29AC-8366-4CD0-A31A-0D15C044DCA8}"/>
    <dgm:cxn modelId="{983A09AC-F6AF-46D7-8782-05DD5D6A4434}" type="presOf" srcId="{A02EEDAD-353A-4A3C-8538-8754ECFDE53A}" destId="{3EEBDA8E-45E4-4CE8-A0A0-01647F94B648}" srcOrd="1" destOrd="0" presId="urn:microsoft.com/office/officeart/2005/8/layout/lProcess2"/>
    <dgm:cxn modelId="{AD604DB1-3FE1-47C3-B510-21B6DC87BA38}" srcId="{90F95D57-5123-4790-86CC-273292074AD8}" destId="{EE944FEB-2881-44FA-B4C8-CDD7087BDCB7}" srcOrd="3" destOrd="0" parTransId="{C4671F8C-1016-4849-9B1B-AF988A307E04}" sibTransId="{33AA616C-70AA-475D-9412-6B2420D2DA58}"/>
    <dgm:cxn modelId="{720F6AB2-D1DE-4B87-8239-A684C0D354D6}" srcId="{2C70EE60-8D63-4758-9CEE-2E64BA273F90}" destId="{B6CE186A-F0D5-4F2F-81EE-241AEADA26CC}" srcOrd="3" destOrd="0" parTransId="{255B6FAB-7976-4C6B-835D-9439C1E7EB34}" sibTransId="{67833714-9E90-4F13-824A-444180D49BBA}"/>
    <dgm:cxn modelId="{782DC3B7-7D87-4085-A818-5092A93B3912}" type="presOf" srcId="{A02EEDAD-353A-4A3C-8538-8754ECFDE53A}" destId="{9E49F6BC-CCE9-4584-823E-068E773FD675}" srcOrd="0" destOrd="0" presId="urn:microsoft.com/office/officeart/2005/8/layout/lProcess2"/>
    <dgm:cxn modelId="{B73B72BB-9868-4C2E-8384-B60369747DF5}" srcId="{A02EEDAD-353A-4A3C-8538-8754ECFDE53A}" destId="{B4131C53-9508-4A26-9A4B-5A7F96B7FE79}" srcOrd="1" destOrd="0" parTransId="{7695E505-8136-4C50-999F-A3260A74DB80}" sibTransId="{881863A2-E597-4C3C-82E5-21EC918A45DD}"/>
    <dgm:cxn modelId="{0427C4C1-F4CB-404B-9A92-833AF160166F}" type="presOf" srcId="{DD3A56B3-F167-4254-9B1C-8E2202187775}" destId="{86F0737F-CAE8-40C4-9F71-FE4CA7D3F53C}" srcOrd="0" destOrd="0" presId="urn:microsoft.com/office/officeart/2005/8/layout/lProcess2"/>
    <dgm:cxn modelId="{84AAD5DE-AB09-4241-80E0-94115B7D0A4E}" srcId="{90F95D57-5123-4790-86CC-273292074AD8}" destId="{445B55F0-3A27-4359-B6E9-3A23C4AE8371}" srcOrd="0" destOrd="0" parTransId="{B7C217F4-94D8-4F7A-B93E-EBFA8B9CA452}" sibTransId="{F832F578-F2E0-450C-9584-D2F5DFDE57A9}"/>
    <dgm:cxn modelId="{2709C7E0-9C0D-41BA-9FF5-DBD2F795B6E5}" srcId="{A02EEDAD-353A-4A3C-8538-8754ECFDE53A}" destId="{FC7265D2-2E7F-4999-BBEB-97E1519ABEB4}" srcOrd="3" destOrd="0" parTransId="{33C01E80-AF11-48E1-95BE-A6DC0394886A}" sibTransId="{9CFF2B8E-5365-498E-A9EB-4046F74F5F86}"/>
    <dgm:cxn modelId="{DD187EE4-6AE3-40C3-83EE-9AC4785A8407}" type="presOf" srcId="{7CAF36B9-FF89-4135-90A8-3C5792AF4DA0}" destId="{0563724D-E263-4579-95E1-A725638D8662}" srcOrd="0" destOrd="0" presId="urn:microsoft.com/office/officeart/2005/8/layout/lProcess2"/>
    <dgm:cxn modelId="{6813A4E4-6CC9-4777-B1C7-9FCBEC333806}" type="presOf" srcId="{FC7265D2-2E7F-4999-BBEB-97E1519ABEB4}" destId="{A1689987-C055-47FC-B640-B830E7F9A196}" srcOrd="0" destOrd="0" presId="urn:microsoft.com/office/officeart/2005/8/layout/lProcess2"/>
    <dgm:cxn modelId="{BDD6D7EA-281F-496D-A76A-1AEE789D4935}" type="presOf" srcId="{2C70EE60-8D63-4758-9CEE-2E64BA273F90}" destId="{B747AF98-AFC7-469A-8798-B50F69657923}" srcOrd="1" destOrd="0" presId="urn:microsoft.com/office/officeart/2005/8/layout/lProcess2"/>
    <dgm:cxn modelId="{BCAF07EC-9DE5-4061-BD6D-2F721951D434}" srcId="{90F95D57-5123-4790-86CC-273292074AD8}" destId="{7CAF36B9-FF89-4135-90A8-3C5792AF4DA0}" srcOrd="1" destOrd="0" parTransId="{E5EC97EE-9FA5-40F1-8462-0552EB388E59}" sibTransId="{FBF924E8-3F4D-451D-89EA-B4321F79BB29}"/>
    <dgm:cxn modelId="{9D554CF3-6BD2-4160-9EAC-A32E3AB54311}" type="presOf" srcId="{2C70EE60-8D63-4758-9CEE-2E64BA273F90}" destId="{63CB5649-A127-49A1-8E33-CC710D20AD78}" srcOrd="0" destOrd="0" presId="urn:microsoft.com/office/officeart/2005/8/layout/lProcess2"/>
    <dgm:cxn modelId="{56AB18F4-500E-46FD-8AA8-A843F105ABF6}" type="presOf" srcId="{1585A898-1AD6-4A82-9C5B-0B06F85F545D}" destId="{9708A6FF-77E6-4FFE-8C3F-1F1DAFFB3D0F}" srcOrd="0" destOrd="0" presId="urn:microsoft.com/office/officeart/2005/8/layout/lProcess2"/>
    <dgm:cxn modelId="{F15701F5-3716-4210-8E9F-E2F656C8F17E}" type="presOf" srcId="{AD89F02B-92BF-4631-A7BF-1C24F12FDE98}" destId="{0BA976F5-D8C3-48C2-8BBA-DED37BD9E7FE}" srcOrd="0" destOrd="0" presId="urn:microsoft.com/office/officeart/2005/8/layout/lProcess2"/>
    <dgm:cxn modelId="{EF7A93F7-2EFF-4B51-9834-957D3D1650D7}" type="presOf" srcId="{EE944FEB-2881-44FA-B4C8-CDD7087BDCB7}" destId="{7B285444-E150-450B-A552-5E214DF75F94}" srcOrd="0" destOrd="0" presId="urn:microsoft.com/office/officeart/2005/8/layout/lProcess2"/>
    <dgm:cxn modelId="{5A5237FB-E9D0-47ED-89B9-81D24A2B4596}" srcId="{2C70EE60-8D63-4758-9CEE-2E64BA273F90}" destId="{AD89F02B-92BF-4631-A7BF-1C24F12FDE98}" srcOrd="1" destOrd="0" parTransId="{405BF56F-9B74-447C-9984-DE6CD30E8038}" sibTransId="{7E1DCA93-C37A-42BE-B238-04AEE66D1E1B}"/>
    <dgm:cxn modelId="{2AD77246-7CA5-4158-871B-B7CA9555EA79}" type="presParOf" srcId="{7E3B2F2F-42F3-465D-AE62-AD5EE513CF7A}" destId="{3C5006B9-3413-4399-A2F9-DA4605A740E3}" srcOrd="0" destOrd="0" presId="urn:microsoft.com/office/officeart/2005/8/layout/lProcess2"/>
    <dgm:cxn modelId="{136B0FC6-303A-4274-BE3A-60F825234298}" type="presParOf" srcId="{3C5006B9-3413-4399-A2F9-DA4605A740E3}" destId="{C40D9B41-F47E-470A-9D87-D0B67E61B4A8}" srcOrd="0" destOrd="0" presId="urn:microsoft.com/office/officeart/2005/8/layout/lProcess2"/>
    <dgm:cxn modelId="{B0ABEADF-56C6-45E0-ADE9-8101288F7EC4}" type="presParOf" srcId="{3C5006B9-3413-4399-A2F9-DA4605A740E3}" destId="{3D3FFD01-1C92-4EEB-BD68-6B04F3082553}" srcOrd="1" destOrd="0" presId="urn:microsoft.com/office/officeart/2005/8/layout/lProcess2"/>
    <dgm:cxn modelId="{05B04D88-A58D-45D3-A565-CAE000716C52}" type="presParOf" srcId="{3C5006B9-3413-4399-A2F9-DA4605A740E3}" destId="{251BAFC8-09A0-419F-BF92-65E8D02FA281}" srcOrd="2" destOrd="0" presId="urn:microsoft.com/office/officeart/2005/8/layout/lProcess2"/>
    <dgm:cxn modelId="{23535C28-5299-4AD0-9E0B-89607FF78CBA}" type="presParOf" srcId="{251BAFC8-09A0-419F-BF92-65E8D02FA281}" destId="{D51548FA-C1AA-4661-BB8E-AA0C505BC26D}" srcOrd="0" destOrd="0" presId="urn:microsoft.com/office/officeart/2005/8/layout/lProcess2"/>
    <dgm:cxn modelId="{D026D021-4D81-40F9-948F-023ACD0B2FE8}" type="presParOf" srcId="{D51548FA-C1AA-4661-BB8E-AA0C505BC26D}" destId="{9708A6FF-77E6-4FFE-8C3F-1F1DAFFB3D0F}" srcOrd="0" destOrd="0" presId="urn:microsoft.com/office/officeart/2005/8/layout/lProcess2"/>
    <dgm:cxn modelId="{5CEB981C-200F-4175-B8E7-94C1D84420B4}" type="presParOf" srcId="{D51548FA-C1AA-4661-BB8E-AA0C505BC26D}" destId="{8828D1C4-590B-44A4-BDAB-8F5E4F029C32}" srcOrd="1" destOrd="0" presId="urn:microsoft.com/office/officeart/2005/8/layout/lProcess2"/>
    <dgm:cxn modelId="{6FA45B4F-901F-425B-9191-1F829F8825CC}" type="presParOf" srcId="{D51548FA-C1AA-4661-BB8E-AA0C505BC26D}" destId="{BA3FE1B4-5479-420B-A1FF-D723887E88DE}" srcOrd="2" destOrd="0" presId="urn:microsoft.com/office/officeart/2005/8/layout/lProcess2"/>
    <dgm:cxn modelId="{283037E0-C127-48D2-AA05-4DA50C213BF7}" type="presParOf" srcId="{D51548FA-C1AA-4661-BB8E-AA0C505BC26D}" destId="{30B8CEC2-372B-4DB7-86D0-AC8DC84B043D}" srcOrd="3" destOrd="0" presId="urn:microsoft.com/office/officeart/2005/8/layout/lProcess2"/>
    <dgm:cxn modelId="{6F3A4076-CF76-4576-A26C-F984C8B338E0}" type="presParOf" srcId="{D51548FA-C1AA-4661-BB8E-AA0C505BC26D}" destId="{31A99AAF-5143-46CA-B0A8-2FE7E3279E95}" srcOrd="4" destOrd="0" presId="urn:microsoft.com/office/officeart/2005/8/layout/lProcess2"/>
    <dgm:cxn modelId="{DB3EAFE4-8A4E-4D79-B044-3451584A85D2}" type="presParOf" srcId="{D51548FA-C1AA-4661-BB8E-AA0C505BC26D}" destId="{A8C07156-D9FF-4482-8CA7-69A11695335A}" srcOrd="5" destOrd="0" presId="urn:microsoft.com/office/officeart/2005/8/layout/lProcess2"/>
    <dgm:cxn modelId="{410748FB-1378-4896-9B83-21D5A9D1FD75}" type="presParOf" srcId="{D51548FA-C1AA-4661-BB8E-AA0C505BC26D}" destId="{190264BA-717B-4F24-9826-9E595DD5C235}" srcOrd="6" destOrd="0" presId="urn:microsoft.com/office/officeart/2005/8/layout/lProcess2"/>
    <dgm:cxn modelId="{288A0C2E-7C7A-4425-BCD7-ED4B56DB6449}" type="presParOf" srcId="{7E3B2F2F-42F3-465D-AE62-AD5EE513CF7A}" destId="{F19B56BE-939E-4B72-9DB0-F5EBA3D249A0}" srcOrd="1" destOrd="0" presId="urn:microsoft.com/office/officeart/2005/8/layout/lProcess2"/>
    <dgm:cxn modelId="{327FD672-9316-49DB-B346-13BC465C7A7C}" type="presParOf" srcId="{7E3B2F2F-42F3-465D-AE62-AD5EE513CF7A}" destId="{0ACF031F-6DB3-4FAD-B5EB-6E26D4C62A6F}" srcOrd="2" destOrd="0" presId="urn:microsoft.com/office/officeart/2005/8/layout/lProcess2"/>
    <dgm:cxn modelId="{9C370366-4F1F-4130-BE0F-473206730CCF}" type="presParOf" srcId="{0ACF031F-6DB3-4FAD-B5EB-6E26D4C62A6F}" destId="{9E49F6BC-CCE9-4584-823E-068E773FD675}" srcOrd="0" destOrd="0" presId="urn:microsoft.com/office/officeart/2005/8/layout/lProcess2"/>
    <dgm:cxn modelId="{9284D10E-740C-4D31-B80A-49596C4803B8}" type="presParOf" srcId="{0ACF031F-6DB3-4FAD-B5EB-6E26D4C62A6F}" destId="{3EEBDA8E-45E4-4CE8-A0A0-01647F94B648}" srcOrd="1" destOrd="0" presId="urn:microsoft.com/office/officeart/2005/8/layout/lProcess2"/>
    <dgm:cxn modelId="{82B74E21-C11B-4EF1-8190-3F9D84163543}" type="presParOf" srcId="{0ACF031F-6DB3-4FAD-B5EB-6E26D4C62A6F}" destId="{03582E6F-DD1A-4BFB-BA72-93143892E5DC}" srcOrd="2" destOrd="0" presId="urn:microsoft.com/office/officeart/2005/8/layout/lProcess2"/>
    <dgm:cxn modelId="{0F49516A-76A4-468F-AD8F-7A27D7E0037C}" type="presParOf" srcId="{03582E6F-DD1A-4BFB-BA72-93143892E5DC}" destId="{6A22368E-DC74-4408-9E13-95CD45CC9E4A}" srcOrd="0" destOrd="0" presId="urn:microsoft.com/office/officeart/2005/8/layout/lProcess2"/>
    <dgm:cxn modelId="{31CC654F-50D3-426A-96D4-B9DD220E8C48}" type="presParOf" srcId="{6A22368E-DC74-4408-9E13-95CD45CC9E4A}" destId="{2C520805-5D4C-424D-84B1-0A8A81D26C3C}" srcOrd="0" destOrd="0" presId="urn:microsoft.com/office/officeart/2005/8/layout/lProcess2"/>
    <dgm:cxn modelId="{2651E77E-D661-42C1-B422-42DE15AEDAC2}" type="presParOf" srcId="{6A22368E-DC74-4408-9E13-95CD45CC9E4A}" destId="{74487BC1-B471-40BC-B3F2-27D73835290C}" srcOrd="1" destOrd="0" presId="urn:microsoft.com/office/officeart/2005/8/layout/lProcess2"/>
    <dgm:cxn modelId="{AE92ED12-E770-4B4C-A595-B5C79F1EDC98}" type="presParOf" srcId="{6A22368E-DC74-4408-9E13-95CD45CC9E4A}" destId="{26F6E60C-8643-487D-B62B-FB8373CA469F}" srcOrd="2" destOrd="0" presId="urn:microsoft.com/office/officeart/2005/8/layout/lProcess2"/>
    <dgm:cxn modelId="{397DEF22-C26B-4166-AEF8-83D30B34EFEC}" type="presParOf" srcId="{6A22368E-DC74-4408-9E13-95CD45CC9E4A}" destId="{1297609C-0BB4-425B-9B34-1AD95DC3A11C}" srcOrd="3" destOrd="0" presId="urn:microsoft.com/office/officeart/2005/8/layout/lProcess2"/>
    <dgm:cxn modelId="{C133E8DA-07E9-4370-8732-735570CD9717}" type="presParOf" srcId="{6A22368E-DC74-4408-9E13-95CD45CC9E4A}" destId="{9F66761C-E91B-43E6-B89F-7E105D91B152}" srcOrd="4" destOrd="0" presId="urn:microsoft.com/office/officeart/2005/8/layout/lProcess2"/>
    <dgm:cxn modelId="{437614B7-D160-4045-8668-ED90069A5D48}" type="presParOf" srcId="{6A22368E-DC74-4408-9E13-95CD45CC9E4A}" destId="{610DFF92-D5DF-475E-B762-8D6E10B9F42F}" srcOrd="5" destOrd="0" presId="urn:microsoft.com/office/officeart/2005/8/layout/lProcess2"/>
    <dgm:cxn modelId="{98D9B368-F95E-4784-B681-1718E3DFE00E}" type="presParOf" srcId="{6A22368E-DC74-4408-9E13-95CD45CC9E4A}" destId="{A1689987-C055-47FC-B640-B830E7F9A196}" srcOrd="6" destOrd="0" presId="urn:microsoft.com/office/officeart/2005/8/layout/lProcess2"/>
    <dgm:cxn modelId="{3F13DD41-54B1-4EC8-9753-66668104FEF4}" type="presParOf" srcId="{7E3B2F2F-42F3-465D-AE62-AD5EE513CF7A}" destId="{141F2772-C433-4A0F-8569-816B0B008C95}" srcOrd="3" destOrd="0" presId="urn:microsoft.com/office/officeart/2005/8/layout/lProcess2"/>
    <dgm:cxn modelId="{60B2655B-3C84-4C41-899E-7E335153819C}" type="presParOf" srcId="{7E3B2F2F-42F3-465D-AE62-AD5EE513CF7A}" destId="{9BB0EE9A-71EF-42E7-893C-703C19B95A9C}" srcOrd="4" destOrd="0" presId="urn:microsoft.com/office/officeart/2005/8/layout/lProcess2"/>
    <dgm:cxn modelId="{6BD32EFD-298B-4CA5-BE94-789C414C7A24}" type="presParOf" srcId="{9BB0EE9A-71EF-42E7-893C-703C19B95A9C}" destId="{6FC8B5FA-734A-4DFE-A9DE-FCD0E0F3066F}" srcOrd="0" destOrd="0" presId="urn:microsoft.com/office/officeart/2005/8/layout/lProcess2"/>
    <dgm:cxn modelId="{7FC79191-E108-4B0B-8D9A-AAFA1AC25726}" type="presParOf" srcId="{9BB0EE9A-71EF-42E7-893C-703C19B95A9C}" destId="{FED5B26B-905C-4825-97A8-F38DE0C2CC8D}" srcOrd="1" destOrd="0" presId="urn:microsoft.com/office/officeart/2005/8/layout/lProcess2"/>
    <dgm:cxn modelId="{3E8ED4C1-6B6E-40C1-A2D5-7556963CAA9A}" type="presParOf" srcId="{9BB0EE9A-71EF-42E7-893C-703C19B95A9C}" destId="{FEF8E9BC-9605-466E-8CA6-F0304C4EE5F1}" srcOrd="2" destOrd="0" presId="urn:microsoft.com/office/officeart/2005/8/layout/lProcess2"/>
    <dgm:cxn modelId="{2BB1FC1A-B0A7-4115-B35E-876CB7BB9DC6}" type="presParOf" srcId="{FEF8E9BC-9605-466E-8CA6-F0304C4EE5F1}" destId="{5BB4ECC9-F263-4436-A0D0-8BBC3F8DFCBF}" srcOrd="0" destOrd="0" presId="urn:microsoft.com/office/officeart/2005/8/layout/lProcess2"/>
    <dgm:cxn modelId="{DC476E61-4B00-41B6-8DDD-962F3CE2E50A}" type="presParOf" srcId="{5BB4ECC9-F263-4436-A0D0-8BBC3F8DFCBF}" destId="{28D075A1-68E1-467D-8FEE-6FA661180768}" srcOrd="0" destOrd="0" presId="urn:microsoft.com/office/officeart/2005/8/layout/lProcess2"/>
    <dgm:cxn modelId="{1B127692-7BF9-47EB-91BF-046FE927C452}" type="presParOf" srcId="{5BB4ECC9-F263-4436-A0D0-8BBC3F8DFCBF}" destId="{9228B3DF-3F93-4F00-B77C-0A55DC2FF615}" srcOrd="1" destOrd="0" presId="urn:microsoft.com/office/officeart/2005/8/layout/lProcess2"/>
    <dgm:cxn modelId="{19D647E1-3DA7-4351-B904-AD41B3DAC9F0}" type="presParOf" srcId="{5BB4ECC9-F263-4436-A0D0-8BBC3F8DFCBF}" destId="{0563724D-E263-4579-95E1-A725638D8662}" srcOrd="2" destOrd="0" presId="urn:microsoft.com/office/officeart/2005/8/layout/lProcess2"/>
    <dgm:cxn modelId="{1A3DEE64-C63D-4157-8F56-6A13380E9439}" type="presParOf" srcId="{5BB4ECC9-F263-4436-A0D0-8BBC3F8DFCBF}" destId="{06B4A1E4-DC60-4F91-92BC-4BE44387542C}" srcOrd="3" destOrd="0" presId="urn:microsoft.com/office/officeart/2005/8/layout/lProcess2"/>
    <dgm:cxn modelId="{10669E72-AD4A-4047-BDEA-0268EFFA7411}" type="presParOf" srcId="{5BB4ECC9-F263-4436-A0D0-8BBC3F8DFCBF}" destId="{2FFAB4A0-9010-4F9C-B647-7193CD0FE736}" srcOrd="4" destOrd="0" presId="urn:microsoft.com/office/officeart/2005/8/layout/lProcess2"/>
    <dgm:cxn modelId="{C10CE0F7-EB7C-480E-9F6E-514DF3D2BE0B}" type="presParOf" srcId="{5BB4ECC9-F263-4436-A0D0-8BBC3F8DFCBF}" destId="{BEA31FB0-EE62-44EB-9559-59FF2607F147}" srcOrd="5" destOrd="0" presId="urn:microsoft.com/office/officeart/2005/8/layout/lProcess2"/>
    <dgm:cxn modelId="{CCA591F7-766E-49BA-A044-1D33CB8490E6}" type="presParOf" srcId="{5BB4ECC9-F263-4436-A0D0-8BBC3F8DFCBF}" destId="{7B285444-E150-450B-A552-5E214DF75F94}" srcOrd="6" destOrd="0" presId="urn:microsoft.com/office/officeart/2005/8/layout/lProcess2"/>
    <dgm:cxn modelId="{F87814C5-1F53-4B59-B6F5-77721A14940E}" type="presParOf" srcId="{7E3B2F2F-42F3-465D-AE62-AD5EE513CF7A}" destId="{BEAC184F-08B2-4FC4-8B46-9785788F3426}" srcOrd="5" destOrd="0" presId="urn:microsoft.com/office/officeart/2005/8/layout/lProcess2"/>
    <dgm:cxn modelId="{E1147F47-E8F8-46ED-BBF6-084BE4BB4D71}" type="presParOf" srcId="{7E3B2F2F-42F3-465D-AE62-AD5EE513CF7A}" destId="{E866AF2B-F109-4138-8EC9-2AD2946F43FC}" srcOrd="6" destOrd="0" presId="urn:microsoft.com/office/officeart/2005/8/layout/lProcess2"/>
    <dgm:cxn modelId="{3E877CB9-D7EC-48C0-A4FF-9CA12BE101B2}" type="presParOf" srcId="{E866AF2B-F109-4138-8EC9-2AD2946F43FC}" destId="{63CB5649-A127-49A1-8E33-CC710D20AD78}" srcOrd="0" destOrd="0" presId="urn:microsoft.com/office/officeart/2005/8/layout/lProcess2"/>
    <dgm:cxn modelId="{DC0A5BB5-2BDE-4F21-AC4B-52DCFCB4C1D5}" type="presParOf" srcId="{E866AF2B-F109-4138-8EC9-2AD2946F43FC}" destId="{B747AF98-AFC7-469A-8798-B50F69657923}" srcOrd="1" destOrd="0" presId="urn:microsoft.com/office/officeart/2005/8/layout/lProcess2"/>
    <dgm:cxn modelId="{CFC097A5-84B1-4E3F-BB19-827DC81F2386}" type="presParOf" srcId="{E866AF2B-F109-4138-8EC9-2AD2946F43FC}" destId="{6B074B73-651D-4B08-A0AA-7A23C9E070D1}" srcOrd="2" destOrd="0" presId="urn:microsoft.com/office/officeart/2005/8/layout/lProcess2"/>
    <dgm:cxn modelId="{F8F181BE-2349-41FC-92A0-038BD66A1BFA}" type="presParOf" srcId="{6B074B73-651D-4B08-A0AA-7A23C9E070D1}" destId="{9F78E344-5102-4A51-80D2-608D8FB6BCD6}" srcOrd="0" destOrd="0" presId="urn:microsoft.com/office/officeart/2005/8/layout/lProcess2"/>
    <dgm:cxn modelId="{C304CB2A-1CFA-47AD-BDA2-66F436B62CA8}" type="presParOf" srcId="{9F78E344-5102-4A51-80D2-608D8FB6BCD6}" destId="{ABF4AA82-0673-4EDA-A442-A9B3CFD06CCB}" srcOrd="0" destOrd="0" presId="urn:microsoft.com/office/officeart/2005/8/layout/lProcess2"/>
    <dgm:cxn modelId="{60EDE084-1689-4BA6-85FF-58D00FD57935}" type="presParOf" srcId="{9F78E344-5102-4A51-80D2-608D8FB6BCD6}" destId="{3C514ADA-0699-4A79-81C8-8F795F879A84}" srcOrd="1" destOrd="0" presId="urn:microsoft.com/office/officeart/2005/8/layout/lProcess2"/>
    <dgm:cxn modelId="{042DCDC5-39A9-4837-ACA2-12F35F67ECDA}" type="presParOf" srcId="{9F78E344-5102-4A51-80D2-608D8FB6BCD6}" destId="{0BA976F5-D8C3-48C2-8BBA-DED37BD9E7FE}" srcOrd="2" destOrd="0" presId="urn:microsoft.com/office/officeart/2005/8/layout/lProcess2"/>
    <dgm:cxn modelId="{2627EE07-D442-495E-B381-215BB4A1A8DF}" type="presParOf" srcId="{9F78E344-5102-4A51-80D2-608D8FB6BCD6}" destId="{F0865432-0B0A-4AB2-B6E6-60F7EA97311F}" srcOrd="3" destOrd="0" presId="urn:microsoft.com/office/officeart/2005/8/layout/lProcess2"/>
    <dgm:cxn modelId="{3040EF51-7B13-4E6C-B5BD-07A4FEBC2F28}" type="presParOf" srcId="{9F78E344-5102-4A51-80D2-608D8FB6BCD6}" destId="{86F0737F-CAE8-40C4-9F71-FE4CA7D3F53C}" srcOrd="4" destOrd="0" presId="urn:microsoft.com/office/officeart/2005/8/layout/lProcess2"/>
    <dgm:cxn modelId="{1EC28094-3260-42A4-AF05-96C190F3CBE7}" type="presParOf" srcId="{9F78E344-5102-4A51-80D2-608D8FB6BCD6}" destId="{45EB3B35-A233-4DAE-86CD-389A06A4AF91}" srcOrd="5" destOrd="0" presId="urn:microsoft.com/office/officeart/2005/8/layout/lProcess2"/>
    <dgm:cxn modelId="{D0922547-2B1D-4315-A821-6937F43FBE80}" type="presParOf" srcId="{9F78E344-5102-4A51-80D2-608D8FB6BCD6}" destId="{FC574887-E74C-4FEE-8005-44FB8E71CCB6}"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E2ABA-54D0-408D-8DD7-E987553D0F76}">
      <dsp:nvSpPr>
        <dsp:cNvPr id="0" name=""/>
        <dsp:cNvSpPr/>
      </dsp:nvSpPr>
      <dsp:spPr>
        <a:xfrm>
          <a:off x="1691590" y="145597"/>
          <a:ext cx="2046876" cy="10234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Model</a:t>
          </a:r>
          <a:endParaRPr lang="en-BE" sz="3100" kern="1200" dirty="0"/>
        </a:p>
      </dsp:txBody>
      <dsp:txXfrm>
        <a:off x="1721565" y="175572"/>
        <a:ext cx="1986926" cy="963488"/>
      </dsp:txXfrm>
    </dsp:sp>
    <dsp:sp modelId="{BCD029AC-7646-4B46-890C-330655E64BD7}">
      <dsp:nvSpPr>
        <dsp:cNvPr id="0" name=""/>
        <dsp:cNvSpPr/>
      </dsp:nvSpPr>
      <dsp:spPr>
        <a:xfrm rot="3600000">
          <a:off x="3026565" y="1942413"/>
          <a:ext cx="1067636" cy="358203"/>
        </a:xfrm>
        <a:prstGeom prst="lef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BE" sz="1600" kern="1200"/>
        </a:p>
      </dsp:txBody>
      <dsp:txXfrm>
        <a:off x="3134026" y="2014054"/>
        <a:ext cx="852714" cy="214921"/>
      </dsp:txXfrm>
    </dsp:sp>
    <dsp:sp modelId="{146375DD-678D-47C0-8787-12651D095FB2}">
      <dsp:nvSpPr>
        <dsp:cNvPr id="0" name=""/>
        <dsp:cNvSpPr/>
      </dsp:nvSpPr>
      <dsp:spPr>
        <a:xfrm>
          <a:off x="3382301" y="3073994"/>
          <a:ext cx="2046876" cy="10234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Controller</a:t>
          </a:r>
          <a:endParaRPr lang="en-BE" sz="3100" kern="1200" dirty="0"/>
        </a:p>
      </dsp:txBody>
      <dsp:txXfrm>
        <a:off x="3412276" y="3103969"/>
        <a:ext cx="1986926" cy="963488"/>
      </dsp:txXfrm>
    </dsp:sp>
    <dsp:sp modelId="{E829513E-35C1-41FC-901B-1527499F5318}">
      <dsp:nvSpPr>
        <dsp:cNvPr id="0" name=""/>
        <dsp:cNvSpPr/>
      </dsp:nvSpPr>
      <dsp:spPr>
        <a:xfrm rot="10800000">
          <a:off x="2181210" y="3406611"/>
          <a:ext cx="1067636" cy="358203"/>
        </a:xfrm>
        <a:prstGeom prst="righ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BE" sz="1600" kern="1200"/>
        </a:p>
      </dsp:txBody>
      <dsp:txXfrm rot="10800000">
        <a:off x="2288671" y="3478252"/>
        <a:ext cx="852714" cy="214921"/>
      </dsp:txXfrm>
    </dsp:sp>
    <dsp:sp modelId="{8A0B7DBC-1699-49E8-8F46-A9A291298ABA}">
      <dsp:nvSpPr>
        <dsp:cNvPr id="0" name=""/>
        <dsp:cNvSpPr/>
      </dsp:nvSpPr>
      <dsp:spPr>
        <a:xfrm>
          <a:off x="879" y="3073994"/>
          <a:ext cx="2046876" cy="10234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View</a:t>
          </a:r>
          <a:endParaRPr lang="en-BE" sz="3100" kern="1200" dirty="0"/>
        </a:p>
      </dsp:txBody>
      <dsp:txXfrm>
        <a:off x="30854" y="3103969"/>
        <a:ext cx="1986926" cy="963488"/>
      </dsp:txXfrm>
    </dsp:sp>
    <dsp:sp modelId="{2A871D33-6BE7-4F24-98B5-619C5CF587B6}">
      <dsp:nvSpPr>
        <dsp:cNvPr id="0" name=""/>
        <dsp:cNvSpPr/>
      </dsp:nvSpPr>
      <dsp:spPr>
        <a:xfrm rot="18000000">
          <a:off x="1335854" y="1942413"/>
          <a:ext cx="1067636" cy="358203"/>
        </a:xfrm>
        <a:prstGeom prst="righ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BE" sz="1600" kern="1200"/>
        </a:p>
      </dsp:txBody>
      <dsp:txXfrm>
        <a:off x="1443315" y="2014054"/>
        <a:ext cx="852714" cy="2149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99EF14-62A7-48DD-8D55-4F7E8D41ABD3}">
      <dsp:nvSpPr>
        <dsp:cNvPr id="0" name=""/>
        <dsp:cNvSpPr/>
      </dsp:nvSpPr>
      <dsp:spPr>
        <a:xfrm>
          <a:off x="3465" y="133573"/>
          <a:ext cx="3379068" cy="135162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158496" rIns="277368" bIns="158496" numCol="1" spcCol="1270" anchor="ctr" anchorCtr="0">
          <a:noAutofit/>
        </a:bodyPr>
        <a:lstStyle/>
        <a:p>
          <a:pPr marL="0" lvl="0" indent="0" algn="ctr" defTabSz="1733550">
            <a:lnSpc>
              <a:spcPct val="90000"/>
            </a:lnSpc>
            <a:spcBef>
              <a:spcPct val="0"/>
            </a:spcBef>
            <a:spcAft>
              <a:spcPct val="35000"/>
            </a:spcAft>
            <a:buNone/>
          </a:pPr>
          <a:r>
            <a:rPr lang="en-US" sz="3900" kern="1200" dirty="0"/>
            <a:t>2xx</a:t>
          </a:r>
          <a:br>
            <a:rPr lang="en-US" sz="3900" kern="1200" dirty="0"/>
          </a:br>
          <a:r>
            <a:rPr lang="en-US" sz="2400" kern="1200" dirty="0"/>
            <a:t>Success</a:t>
          </a:r>
          <a:endParaRPr lang="en-BE" sz="2400" kern="1200" dirty="0"/>
        </a:p>
      </dsp:txBody>
      <dsp:txXfrm>
        <a:off x="3465" y="133573"/>
        <a:ext cx="3379068" cy="1351627"/>
      </dsp:txXfrm>
    </dsp:sp>
    <dsp:sp modelId="{DE882C01-EEFB-4BE6-A310-25398CBDFD7A}">
      <dsp:nvSpPr>
        <dsp:cNvPr id="0" name=""/>
        <dsp:cNvSpPr/>
      </dsp:nvSpPr>
      <dsp:spPr>
        <a:xfrm>
          <a:off x="3465" y="1485201"/>
          <a:ext cx="3379068"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b="1" kern="1200" dirty="0"/>
            <a:t>200</a:t>
          </a:r>
          <a:r>
            <a:rPr lang="en-US" sz="2400" kern="1200" dirty="0"/>
            <a:t> - OK</a:t>
          </a:r>
          <a:endParaRPr lang="en-BE" sz="2400" kern="1200" dirty="0"/>
        </a:p>
        <a:p>
          <a:pPr marL="228600" lvl="1" indent="-228600" algn="l" defTabSz="1066800">
            <a:lnSpc>
              <a:spcPct val="90000"/>
            </a:lnSpc>
            <a:spcBef>
              <a:spcPct val="0"/>
            </a:spcBef>
            <a:spcAft>
              <a:spcPct val="15000"/>
            </a:spcAft>
            <a:buChar char="•"/>
          </a:pPr>
          <a:r>
            <a:rPr lang="en-US" sz="2400" b="1" kern="1200" dirty="0"/>
            <a:t>201</a:t>
          </a:r>
          <a:r>
            <a:rPr lang="en-US" sz="2400" kern="1200" dirty="0"/>
            <a:t> - Created</a:t>
          </a:r>
          <a:endParaRPr lang="en-BE" sz="2400" kern="1200" dirty="0"/>
        </a:p>
        <a:p>
          <a:pPr marL="228600" lvl="1" indent="-228600" algn="l" defTabSz="1066800">
            <a:lnSpc>
              <a:spcPct val="90000"/>
            </a:lnSpc>
            <a:spcBef>
              <a:spcPct val="0"/>
            </a:spcBef>
            <a:spcAft>
              <a:spcPct val="15000"/>
            </a:spcAft>
            <a:buChar char="•"/>
          </a:pPr>
          <a:r>
            <a:rPr lang="en-US" sz="2400" b="1" kern="1200" dirty="0"/>
            <a:t>204</a:t>
          </a:r>
          <a:r>
            <a:rPr lang="en-US" sz="2400" kern="1200" dirty="0"/>
            <a:t> - No Content</a:t>
          </a:r>
          <a:endParaRPr lang="en-BE" sz="2400" kern="1200" dirty="0"/>
        </a:p>
      </dsp:txBody>
      <dsp:txXfrm>
        <a:off x="3465" y="1485201"/>
        <a:ext cx="3379068" cy="2854800"/>
      </dsp:txXfrm>
    </dsp:sp>
    <dsp:sp modelId="{4D05A213-AAC4-4295-9A6E-B5C574D1FC7C}">
      <dsp:nvSpPr>
        <dsp:cNvPr id="0" name=""/>
        <dsp:cNvSpPr/>
      </dsp:nvSpPr>
      <dsp:spPr>
        <a:xfrm>
          <a:off x="3855603" y="133573"/>
          <a:ext cx="3379068" cy="135162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158496" rIns="277368" bIns="158496" numCol="1" spcCol="1270" anchor="ctr" anchorCtr="0">
          <a:noAutofit/>
        </a:bodyPr>
        <a:lstStyle/>
        <a:p>
          <a:pPr marL="0" lvl="0" indent="0" algn="ctr" defTabSz="1733550">
            <a:lnSpc>
              <a:spcPct val="90000"/>
            </a:lnSpc>
            <a:spcBef>
              <a:spcPct val="0"/>
            </a:spcBef>
            <a:spcAft>
              <a:spcPct val="35000"/>
            </a:spcAft>
            <a:buNone/>
          </a:pPr>
          <a:r>
            <a:rPr lang="en-US" sz="3900" kern="1200" dirty="0"/>
            <a:t>4xx</a:t>
          </a:r>
          <a:br>
            <a:rPr lang="en-US" sz="3900" kern="1200" dirty="0"/>
          </a:br>
          <a:r>
            <a:rPr lang="en-US" sz="2400" kern="1200" dirty="0"/>
            <a:t>Client Error</a:t>
          </a:r>
          <a:endParaRPr lang="en-BE" sz="2400" kern="1200" dirty="0"/>
        </a:p>
      </dsp:txBody>
      <dsp:txXfrm>
        <a:off x="3855603" y="133573"/>
        <a:ext cx="3379068" cy="1351627"/>
      </dsp:txXfrm>
    </dsp:sp>
    <dsp:sp modelId="{FB4A3CEE-DEE9-4BA0-8639-EEF81D493588}">
      <dsp:nvSpPr>
        <dsp:cNvPr id="0" name=""/>
        <dsp:cNvSpPr/>
      </dsp:nvSpPr>
      <dsp:spPr>
        <a:xfrm>
          <a:off x="3855603" y="1485201"/>
          <a:ext cx="3379068"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b="1" kern="1200" dirty="0"/>
            <a:t>400</a:t>
          </a:r>
          <a:r>
            <a:rPr lang="en-US" sz="2400" kern="1200" dirty="0"/>
            <a:t> - Bad Request</a:t>
          </a:r>
          <a:endParaRPr lang="en-BE" sz="2400" kern="1200" dirty="0"/>
        </a:p>
        <a:p>
          <a:pPr marL="228600" lvl="1" indent="-228600" algn="l" defTabSz="1066800">
            <a:lnSpc>
              <a:spcPct val="90000"/>
            </a:lnSpc>
            <a:spcBef>
              <a:spcPct val="0"/>
            </a:spcBef>
            <a:spcAft>
              <a:spcPct val="15000"/>
            </a:spcAft>
            <a:buChar char="•"/>
          </a:pPr>
          <a:r>
            <a:rPr lang="en-US" sz="2400" b="1" kern="1200" dirty="0"/>
            <a:t>401</a:t>
          </a:r>
          <a:r>
            <a:rPr lang="en-US" sz="2400" kern="1200" dirty="0"/>
            <a:t> - Unauthorized</a:t>
          </a:r>
          <a:endParaRPr lang="en-BE" sz="2400" kern="1200" dirty="0"/>
        </a:p>
        <a:p>
          <a:pPr marL="228600" lvl="1" indent="-228600" algn="l" defTabSz="1066800">
            <a:lnSpc>
              <a:spcPct val="90000"/>
            </a:lnSpc>
            <a:spcBef>
              <a:spcPct val="0"/>
            </a:spcBef>
            <a:spcAft>
              <a:spcPct val="15000"/>
            </a:spcAft>
            <a:buChar char="•"/>
          </a:pPr>
          <a:r>
            <a:rPr lang="en-US" sz="2400" b="1" kern="1200" dirty="0"/>
            <a:t>403</a:t>
          </a:r>
          <a:r>
            <a:rPr lang="en-US" sz="2400" kern="1200" dirty="0"/>
            <a:t> - Forbidden</a:t>
          </a:r>
          <a:endParaRPr lang="en-BE" sz="2400" kern="1200" dirty="0"/>
        </a:p>
        <a:p>
          <a:pPr marL="228600" lvl="1" indent="-228600" algn="l" defTabSz="1066800">
            <a:lnSpc>
              <a:spcPct val="90000"/>
            </a:lnSpc>
            <a:spcBef>
              <a:spcPct val="0"/>
            </a:spcBef>
            <a:spcAft>
              <a:spcPct val="15000"/>
            </a:spcAft>
            <a:buChar char="•"/>
          </a:pPr>
          <a:r>
            <a:rPr lang="en-US" sz="2400" b="1" kern="1200" dirty="0"/>
            <a:t>404</a:t>
          </a:r>
          <a:r>
            <a:rPr lang="en-US" sz="2400" kern="1200" dirty="0"/>
            <a:t> - Not Found</a:t>
          </a:r>
          <a:endParaRPr lang="en-BE" sz="2400" kern="1200" dirty="0"/>
        </a:p>
        <a:p>
          <a:pPr marL="228600" lvl="1" indent="-228600" algn="l" defTabSz="1066800">
            <a:lnSpc>
              <a:spcPct val="90000"/>
            </a:lnSpc>
            <a:spcBef>
              <a:spcPct val="0"/>
            </a:spcBef>
            <a:spcAft>
              <a:spcPct val="15000"/>
            </a:spcAft>
            <a:buChar char="•"/>
          </a:pPr>
          <a:r>
            <a:rPr lang="en-US" sz="2400" b="1" kern="1200" dirty="0"/>
            <a:t>405</a:t>
          </a:r>
          <a:r>
            <a:rPr lang="en-US" sz="2400" kern="1200" dirty="0"/>
            <a:t> - Method Not Allowed</a:t>
          </a:r>
          <a:endParaRPr lang="en-BE" sz="2400" kern="1200" dirty="0"/>
        </a:p>
      </dsp:txBody>
      <dsp:txXfrm>
        <a:off x="3855603" y="1485201"/>
        <a:ext cx="3379068" cy="2854800"/>
      </dsp:txXfrm>
    </dsp:sp>
    <dsp:sp modelId="{45CD533A-A32E-4621-83C8-846E4D5F524C}">
      <dsp:nvSpPr>
        <dsp:cNvPr id="0" name=""/>
        <dsp:cNvSpPr/>
      </dsp:nvSpPr>
      <dsp:spPr>
        <a:xfrm>
          <a:off x="7707741" y="133573"/>
          <a:ext cx="3379068" cy="135162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158496" rIns="277368" bIns="158496" numCol="1" spcCol="1270" anchor="ctr" anchorCtr="0">
          <a:noAutofit/>
        </a:bodyPr>
        <a:lstStyle/>
        <a:p>
          <a:pPr marL="0" lvl="0" indent="0" algn="ctr" defTabSz="1733550">
            <a:lnSpc>
              <a:spcPct val="90000"/>
            </a:lnSpc>
            <a:spcBef>
              <a:spcPct val="0"/>
            </a:spcBef>
            <a:spcAft>
              <a:spcPct val="35000"/>
            </a:spcAft>
            <a:buNone/>
          </a:pPr>
          <a:r>
            <a:rPr lang="en-US" sz="3900" kern="1200" dirty="0"/>
            <a:t>5xx</a:t>
          </a:r>
          <a:br>
            <a:rPr lang="en-US" sz="3900" kern="1200" dirty="0"/>
          </a:br>
          <a:r>
            <a:rPr lang="en-US" sz="2400" kern="1200" dirty="0"/>
            <a:t>Server Error</a:t>
          </a:r>
        </a:p>
      </dsp:txBody>
      <dsp:txXfrm>
        <a:off x="7707741" y="133573"/>
        <a:ext cx="3379068" cy="1351627"/>
      </dsp:txXfrm>
    </dsp:sp>
    <dsp:sp modelId="{5F734EFD-9E24-481F-8198-9A5962C8E362}">
      <dsp:nvSpPr>
        <dsp:cNvPr id="0" name=""/>
        <dsp:cNvSpPr/>
      </dsp:nvSpPr>
      <dsp:spPr>
        <a:xfrm>
          <a:off x="7707741" y="1485201"/>
          <a:ext cx="3379068"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b="1" kern="1200" dirty="0"/>
            <a:t>500</a:t>
          </a:r>
          <a:r>
            <a:rPr lang="en-US" sz="2400" kern="1200" dirty="0"/>
            <a:t> - Internal Server Error</a:t>
          </a:r>
        </a:p>
      </dsp:txBody>
      <dsp:txXfrm>
        <a:off x="7707741" y="1485201"/>
        <a:ext cx="3379068" cy="2854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99EF14-62A7-48DD-8D55-4F7E8D41ABD3}">
      <dsp:nvSpPr>
        <dsp:cNvPr id="0" name=""/>
        <dsp:cNvSpPr/>
      </dsp:nvSpPr>
      <dsp:spPr>
        <a:xfrm>
          <a:off x="3465" y="133573"/>
          <a:ext cx="3379068" cy="135162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158496" rIns="277368" bIns="158496" numCol="1" spcCol="1270" anchor="ctr" anchorCtr="0">
          <a:noAutofit/>
        </a:bodyPr>
        <a:lstStyle/>
        <a:p>
          <a:pPr marL="0" lvl="0" indent="0" algn="ctr" defTabSz="1733550">
            <a:lnSpc>
              <a:spcPct val="90000"/>
            </a:lnSpc>
            <a:spcBef>
              <a:spcPct val="0"/>
            </a:spcBef>
            <a:spcAft>
              <a:spcPct val="35000"/>
            </a:spcAft>
            <a:buNone/>
          </a:pPr>
          <a:r>
            <a:rPr lang="en-US" sz="3900" kern="1200" dirty="0"/>
            <a:t>2xx</a:t>
          </a:r>
          <a:br>
            <a:rPr lang="en-US" sz="3900" kern="1200" dirty="0"/>
          </a:br>
          <a:r>
            <a:rPr lang="en-US" sz="2400" kern="1200" dirty="0"/>
            <a:t>Success</a:t>
          </a:r>
          <a:endParaRPr lang="en-BE" sz="2400" kern="1200" dirty="0"/>
        </a:p>
      </dsp:txBody>
      <dsp:txXfrm>
        <a:off x="3465" y="133573"/>
        <a:ext cx="3379068" cy="1351627"/>
      </dsp:txXfrm>
    </dsp:sp>
    <dsp:sp modelId="{DE882C01-EEFB-4BE6-A310-25398CBDFD7A}">
      <dsp:nvSpPr>
        <dsp:cNvPr id="0" name=""/>
        <dsp:cNvSpPr/>
      </dsp:nvSpPr>
      <dsp:spPr>
        <a:xfrm>
          <a:off x="3465" y="1485201"/>
          <a:ext cx="3379068"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b="1" kern="1200" dirty="0"/>
            <a:t>200</a:t>
          </a:r>
          <a:r>
            <a:rPr lang="en-US" sz="2400" kern="1200" dirty="0"/>
            <a:t> - OK</a:t>
          </a:r>
          <a:endParaRPr lang="en-BE" sz="2400" kern="1200" dirty="0"/>
        </a:p>
        <a:p>
          <a:pPr marL="228600" lvl="1" indent="-228600" algn="l" defTabSz="1066800">
            <a:lnSpc>
              <a:spcPct val="90000"/>
            </a:lnSpc>
            <a:spcBef>
              <a:spcPct val="0"/>
            </a:spcBef>
            <a:spcAft>
              <a:spcPct val="15000"/>
            </a:spcAft>
            <a:buChar char="•"/>
          </a:pPr>
          <a:r>
            <a:rPr lang="en-US" sz="2400" b="1" kern="1200" dirty="0"/>
            <a:t>201</a:t>
          </a:r>
          <a:r>
            <a:rPr lang="en-US" sz="2400" kern="1200" dirty="0"/>
            <a:t> - Created</a:t>
          </a:r>
          <a:endParaRPr lang="en-BE" sz="2400" kern="1200" dirty="0"/>
        </a:p>
        <a:p>
          <a:pPr marL="228600" lvl="1" indent="-228600" algn="l" defTabSz="1066800">
            <a:lnSpc>
              <a:spcPct val="90000"/>
            </a:lnSpc>
            <a:spcBef>
              <a:spcPct val="0"/>
            </a:spcBef>
            <a:spcAft>
              <a:spcPct val="15000"/>
            </a:spcAft>
            <a:buChar char="•"/>
          </a:pPr>
          <a:r>
            <a:rPr lang="en-US" sz="2400" b="1" kern="1200" dirty="0"/>
            <a:t>204</a:t>
          </a:r>
          <a:r>
            <a:rPr lang="en-US" sz="2400" kern="1200" dirty="0"/>
            <a:t> - No Content</a:t>
          </a:r>
          <a:endParaRPr lang="en-BE" sz="2400" kern="1200" dirty="0"/>
        </a:p>
      </dsp:txBody>
      <dsp:txXfrm>
        <a:off x="3465" y="1485201"/>
        <a:ext cx="3379068" cy="2854800"/>
      </dsp:txXfrm>
    </dsp:sp>
    <dsp:sp modelId="{4D05A213-AAC4-4295-9A6E-B5C574D1FC7C}">
      <dsp:nvSpPr>
        <dsp:cNvPr id="0" name=""/>
        <dsp:cNvSpPr/>
      </dsp:nvSpPr>
      <dsp:spPr>
        <a:xfrm>
          <a:off x="3855603" y="133573"/>
          <a:ext cx="3379068" cy="135162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158496" rIns="277368" bIns="158496" numCol="1" spcCol="1270" anchor="ctr" anchorCtr="0">
          <a:noAutofit/>
        </a:bodyPr>
        <a:lstStyle/>
        <a:p>
          <a:pPr marL="0" lvl="0" indent="0" algn="ctr" defTabSz="1733550">
            <a:lnSpc>
              <a:spcPct val="90000"/>
            </a:lnSpc>
            <a:spcBef>
              <a:spcPct val="0"/>
            </a:spcBef>
            <a:spcAft>
              <a:spcPct val="35000"/>
            </a:spcAft>
            <a:buNone/>
          </a:pPr>
          <a:r>
            <a:rPr lang="en-US" sz="3900" kern="1200" dirty="0"/>
            <a:t>4xx</a:t>
          </a:r>
          <a:br>
            <a:rPr lang="en-US" sz="3900" kern="1200" dirty="0"/>
          </a:br>
          <a:r>
            <a:rPr lang="en-US" sz="2400" kern="1200" dirty="0"/>
            <a:t>Client Error</a:t>
          </a:r>
          <a:endParaRPr lang="en-BE" sz="2400" kern="1200" dirty="0"/>
        </a:p>
      </dsp:txBody>
      <dsp:txXfrm>
        <a:off x="3855603" y="133573"/>
        <a:ext cx="3379068" cy="1351627"/>
      </dsp:txXfrm>
    </dsp:sp>
    <dsp:sp modelId="{FB4A3CEE-DEE9-4BA0-8639-EEF81D493588}">
      <dsp:nvSpPr>
        <dsp:cNvPr id="0" name=""/>
        <dsp:cNvSpPr/>
      </dsp:nvSpPr>
      <dsp:spPr>
        <a:xfrm>
          <a:off x="3855603" y="1485201"/>
          <a:ext cx="3379068"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b="1" kern="1200" dirty="0"/>
            <a:t>400</a:t>
          </a:r>
          <a:r>
            <a:rPr lang="en-US" sz="2400" kern="1200" dirty="0"/>
            <a:t> - Bad Request</a:t>
          </a:r>
          <a:endParaRPr lang="en-BE" sz="2400" kern="1200" dirty="0"/>
        </a:p>
        <a:p>
          <a:pPr marL="228600" lvl="1" indent="-228600" algn="l" defTabSz="1066800">
            <a:lnSpc>
              <a:spcPct val="90000"/>
            </a:lnSpc>
            <a:spcBef>
              <a:spcPct val="0"/>
            </a:spcBef>
            <a:spcAft>
              <a:spcPct val="15000"/>
            </a:spcAft>
            <a:buChar char="•"/>
          </a:pPr>
          <a:r>
            <a:rPr lang="en-US" sz="2400" b="1" kern="1200" dirty="0"/>
            <a:t>401</a:t>
          </a:r>
          <a:r>
            <a:rPr lang="en-US" sz="2400" kern="1200" dirty="0"/>
            <a:t> - Unauthorized</a:t>
          </a:r>
          <a:endParaRPr lang="en-BE" sz="2400" kern="1200" dirty="0"/>
        </a:p>
        <a:p>
          <a:pPr marL="228600" lvl="1" indent="-228600" algn="l" defTabSz="1066800">
            <a:lnSpc>
              <a:spcPct val="90000"/>
            </a:lnSpc>
            <a:spcBef>
              <a:spcPct val="0"/>
            </a:spcBef>
            <a:spcAft>
              <a:spcPct val="15000"/>
            </a:spcAft>
            <a:buChar char="•"/>
          </a:pPr>
          <a:r>
            <a:rPr lang="en-US" sz="2400" b="1" kern="1200" dirty="0"/>
            <a:t>403</a:t>
          </a:r>
          <a:r>
            <a:rPr lang="en-US" sz="2400" kern="1200" dirty="0"/>
            <a:t> - Forbidden</a:t>
          </a:r>
          <a:endParaRPr lang="en-BE" sz="2400" kern="1200" dirty="0"/>
        </a:p>
        <a:p>
          <a:pPr marL="228600" lvl="1" indent="-228600" algn="l" defTabSz="1066800">
            <a:lnSpc>
              <a:spcPct val="90000"/>
            </a:lnSpc>
            <a:spcBef>
              <a:spcPct val="0"/>
            </a:spcBef>
            <a:spcAft>
              <a:spcPct val="15000"/>
            </a:spcAft>
            <a:buChar char="•"/>
          </a:pPr>
          <a:r>
            <a:rPr lang="en-US" sz="2400" b="1" kern="1200" dirty="0"/>
            <a:t>404</a:t>
          </a:r>
          <a:r>
            <a:rPr lang="en-US" sz="2400" kern="1200" dirty="0"/>
            <a:t> - Not Found</a:t>
          </a:r>
          <a:endParaRPr lang="en-BE" sz="2400" kern="1200" dirty="0"/>
        </a:p>
        <a:p>
          <a:pPr marL="228600" lvl="1" indent="-228600" algn="l" defTabSz="1066800">
            <a:lnSpc>
              <a:spcPct val="90000"/>
            </a:lnSpc>
            <a:spcBef>
              <a:spcPct val="0"/>
            </a:spcBef>
            <a:spcAft>
              <a:spcPct val="15000"/>
            </a:spcAft>
            <a:buChar char="•"/>
          </a:pPr>
          <a:r>
            <a:rPr lang="en-US" sz="2400" b="1" kern="1200" dirty="0"/>
            <a:t>405</a:t>
          </a:r>
          <a:r>
            <a:rPr lang="en-US" sz="2400" kern="1200" dirty="0"/>
            <a:t> - Method Not Allowed</a:t>
          </a:r>
          <a:endParaRPr lang="en-BE" sz="2400" kern="1200" dirty="0"/>
        </a:p>
      </dsp:txBody>
      <dsp:txXfrm>
        <a:off x="3855603" y="1485201"/>
        <a:ext cx="3379068" cy="2854800"/>
      </dsp:txXfrm>
    </dsp:sp>
    <dsp:sp modelId="{45CD533A-A32E-4621-83C8-846E4D5F524C}">
      <dsp:nvSpPr>
        <dsp:cNvPr id="0" name=""/>
        <dsp:cNvSpPr/>
      </dsp:nvSpPr>
      <dsp:spPr>
        <a:xfrm>
          <a:off x="7707741" y="133573"/>
          <a:ext cx="3379068" cy="135162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158496" rIns="277368" bIns="158496" numCol="1" spcCol="1270" anchor="ctr" anchorCtr="0">
          <a:noAutofit/>
        </a:bodyPr>
        <a:lstStyle/>
        <a:p>
          <a:pPr marL="0" lvl="0" indent="0" algn="ctr" defTabSz="1733550">
            <a:lnSpc>
              <a:spcPct val="90000"/>
            </a:lnSpc>
            <a:spcBef>
              <a:spcPct val="0"/>
            </a:spcBef>
            <a:spcAft>
              <a:spcPct val="35000"/>
            </a:spcAft>
            <a:buNone/>
          </a:pPr>
          <a:r>
            <a:rPr lang="en-US" sz="3900" kern="1200" dirty="0"/>
            <a:t>5xx</a:t>
          </a:r>
          <a:br>
            <a:rPr lang="en-US" sz="3900" kern="1200" dirty="0"/>
          </a:br>
          <a:r>
            <a:rPr lang="en-US" sz="2400" kern="1200" dirty="0"/>
            <a:t>Server Error</a:t>
          </a:r>
        </a:p>
      </dsp:txBody>
      <dsp:txXfrm>
        <a:off x="7707741" y="133573"/>
        <a:ext cx="3379068" cy="1351627"/>
      </dsp:txXfrm>
    </dsp:sp>
    <dsp:sp modelId="{5F734EFD-9E24-481F-8198-9A5962C8E362}">
      <dsp:nvSpPr>
        <dsp:cNvPr id="0" name=""/>
        <dsp:cNvSpPr/>
      </dsp:nvSpPr>
      <dsp:spPr>
        <a:xfrm>
          <a:off x="7707741" y="1485201"/>
          <a:ext cx="3379068"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b="1" kern="1200" dirty="0"/>
            <a:t>500</a:t>
          </a:r>
          <a:r>
            <a:rPr lang="en-US" sz="2400" kern="1200" dirty="0"/>
            <a:t> - Internal Server Error</a:t>
          </a:r>
        </a:p>
      </dsp:txBody>
      <dsp:txXfrm>
        <a:off x="7707741" y="1485201"/>
        <a:ext cx="3379068" cy="2854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0D9B41-F47E-470A-9D87-D0B67E61B4A8}">
      <dsp:nvSpPr>
        <dsp:cNvPr id="0" name=""/>
        <dsp:cNvSpPr/>
      </dsp:nvSpPr>
      <dsp:spPr>
        <a:xfrm>
          <a:off x="2673" y="0"/>
          <a:ext cx="2623651" cy="447357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GET</a:t>
          </a:r>
          <a:endParaRPr lang="en-BE" sz="4600" kern="1200" dirty="0"/>
        </a:p>
      </dsp:txBody>
      <dsp:txXfrm>
        <a:off x="2673" y="0"/>
        <a:ext cx="2623651" cy="1342072"/>
      </dsp:txXfrm>
    </dsp:sp>
    <dsp:sp modelId="{9708A6FF-77E6-4FFE-8C3F-1F1DAFFB3D0F}">
      <dsp:nvSpPr>
        <dsp:cNvPr id="0" name=""/>
        <dsp:cNvSpPr/>
      </dsp:nvSpPr>
      <dsp:spPr>
        <a:xfrm>
          <a:off x="265038" y="1342181"/>
          <a:ext cx="2098921" cy="651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Read a resource</a:t>
          </a:r>
          <a:endParaRPr lang="en-BE" sz="2000" kern="1200" dirty="0"/>
        </a:p>
      </dsp:txBody>
      <dsp:txXfrm>
        <a:off x="284126" y="1361269"/>
        <a:ext cx="2060745" cy="613528"/>
      </dsp:txXfrm>
    </dsp:sp>
    <dsp:sp modelId="{BA3FE1B4-5479-420B-A1FF-D723887E88DE}">
      <dsp:nvSpPr>
        <dsp:cNvPr id="0" name=""/>
        <dsp:cNvSpPr/>
      </dsp:nvSpPr>
      <dsp:spPr>
        <a:xfrm>
          <a:off x="265038" y="2094148"/>
          <a:ext cx="2098921" cy="651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Idempotent ✔️</a:t>
          </a:r>
          <a:endParaRPr lang="en-BE" sz="2000" kern="1200" dirty="0"/>
        </a:p>
      </dsp:txBody>
      <dsp:txXfrm>
        <a:off x="284126" y="2113236"/>
        <a:ext cx="2060745" cy="613528"/>
      </dsp:txXfrm>
    </dsp:sp>
    <dsp:sp modelId="{31A99AAF-5143-46CA-B0A8-2FE7E3279E95}">
      <dsp:nvSpPr>
        <dsp:cNvPr id="0" name=""/>
        <dsp:cNvSpPr/>
      </dsp:nvSpPr>
      <dsp:spPr>
        <a:xfrm>
          <a:off x="265038" y="2846115"/>
          <a:ext cx="2098921" cy="651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Safe ✔️</a:t>
          </a:r>
          <a:endParaRPr lang="en-BE" sz="2000" kern="1200" dirty="0"/>
        </a:p>
      </dsp:txBody>
      <dsp:txXfrm>
        <a:off x="284126" y="2865203"/>
        <a:ext cx="2060745" cy="613528"/>
      </dsp:txXfrm>
    </dsp:sp>
    <dsp:sp modelId="{190264BA-717B-4F24-9826-9E595DD5C235}">
      <dsp:nvSpPr>
        <dsp:cNvPr id="0" name=""/>
        <dsp:cNvSpPr/>
      </dsp:nvSpPr>
      <dsp:spPr>
        <a:xfrm>
          <a:off x="265038" y="3598082"/>
          <a:ext cx="2098921" cy="651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Cacheable ✔️</a:t>
          </a:r>
          <a:endParaRPr lang="en-BE" sz="2000" kern="1200" dirty="0"/>
        </a:p>
      </dsp:txBody>
      <dsp:txXfrm>
        <a:off x="284126" y="3617170"/>
        <a:ext cx="2060745" cy="613528"/>
      </dsp:txXfrm>
    </dsp:sp>
    <dsp:sp modelId="{9E49F6BC-CCE9-4584-823E-068E773FD675}">
      <dsp:nvSpPr>
        <dsp:cNvPr id="0" name=""/>
        <dsp:cNvSpPr/>
      </dsp:nvSpPr>
      <dsp:spPr>
        <a:xfrm>
          <a:off x="2823099" y="0"/>
          <a:ext cx="2623651" cy="447357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POST</a:t>
          </a:r>
          <a:endParaRPr lang="en-BE" sz="4600" kern="1200" dirty="0"/>
        </a:p>
      </dsp:txBody>
      <dsp:txXfrm>
        <a:off x="2823099" y="0"/>
        <a:ext cx="2623651" cy="1342072"/>
      </dsp:txXfrm>
    </dsp:sp>
    <dsp:sp modelId="{2C520805-5D4C-424D-84B1-0A8A81D26C3C}">
      <dsp:nvSpPr>
        <dsp:cNvPr id="0" name=""/>
        <dsp:cNvSpPr/>
      </dsp:nvSpPr>
      <dsp:spPr>
        <a:xfrm>
          <a:off x="3085464" y="1342181"/>
          <a:ext cx="2098921" cy="651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Create a resource</a:t>
          </a:r>
          <a:endParaRPr lang="en-BE" sz="2000" kern="1200" dirty="0"/>
        </a:p>
      </dsp:txBody>
      <dsp:txXfrm>
        <a:off x="3104552" y="1361269"/>
        <a:ext cx="2060745" cy="613528"/>
      </dsp:txXfrm>
    </dsp:sp>
    <dsp:sp modelId="{26F6E60C-8643-487D-B62B-FB8373CA469F}">
      <dsp:nvSpPr>
        <dsp:cNvPr id="0" name=""/>
        <dsp:cNvSpPr/>
      </dsp:nvSpPr>
      <dsp:spPr>
        <a:xfrm>
          <a:off x="3085464" y="2094148"/>
          <a:ext cx="2098921" cy="651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Idempotent ❌</a:t>
          </a:r>
          <a:endParaRPr lang="en-BE" sz="2000" kern="1200" dirty="0"/>
        </a:p>
      </dsp:txBody>
      <dsp:txXfrm>
        <a:off x="3104552" y="2113236"/>
        <a:ext cx="2060745" cy="613528"/>
      </dsp:txXfrm>
    </dsp:sp>
    <dsp:sp modelId="{9F66761C-E91B-43E6-B89F-7E105D91B152}">
      <dsp:nvSpPr>
        <dsp:cNvPr id="0" name=""/>
        <dsp:cNvSpPr/>
      </dsp:nvSpPr>
      <dsp:spPr>
        <a:xfrm>
          <a:off x="3085464" y="2846115"/>
          <a:ext cx="2098921" cy="651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Safe ❌</a:t>
          </a:r>
          <a:endParaRPr lang="en-BE" sz="2000" kern="1200" dirty="0"/>
        </a:p>
      </dsp:txBody>
      <dsp:txXfrm>
        <a:off x="3104552" y="2865203"/>
        <a:ext cx="2060745" cy="613528"/>
      </dsp:txXfrm>
    </dsp:sp>
    <dsp:sp modelId="{A1689987-C055-47FC-B640-B830E7F9A196}">
      <dsp:nvSpPr>
        <dsp:cNvPr id="0" name=""/>
        <dsp:cNvSpPr/>
      </dsp:nvSpPr>
      <dsp:spPr>
        <a:xfrm>
          <a:off x="3085464" y="3598082"/>
          <a:ext cx="2098921" cy="651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Cacheable ❕</a:t>
          </a:r>
          <a:endParaRPr lang="en-BE" sz="2000" kern="1200" dirty="0"/>
        </a:p>
      </dsp:txBody>
      <dsp:txXfrm>
        <a:off x="3104552" y="3617170"/>
        <a:ext cx="2060745" cy="613528"/>
      </dsp:txXfrm>
    </dsp:sp>
    <dsp:sp modelId="{6FC8B5FA-734A-4DFE-A9DE-FCD0E0F3066F}">
      <dsp:nvSpPr>
        <dsp:cNvPr id="0" name=""/>
        <dsp:cNvSpPr/>
      </dsp:nvSpPr>
      <dsp:spPr>
        <a:xfrm>
          <a:off x="5643524" y="0"/>
          <a:ext cx="2623651" cy="447357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PUT</a:t>
          </a:r>
          <a:endParaRPr lang="en-BE" sz="4600" kern="1200" dirty="0"/>
        </a:p>
      </dsp:txBody>
      <dsp:txXfrm>
        <a:off x="5643524" y="0"/>
        <a:ext cx="2623651" cy="1342072"/>
      </dsp:txXfrm>
    </dsp:sp>
    <dsp:sp modelId="{28D075A1-68E1-467D-8FEE-6FA661180768}">
      <dsp:nvSpPr>
        <dsp:cNvPr id="0" name=""/>
        <dsp:cNvSpPr/>
      </dsp:nvSpPr>
      <dsp:spPr>
        <a:xfrm>
          <a:off x="5905889" y="1342181"/>
          <a:ext cx="2098921" cy="651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Update a resource</a:t>
          </a:r>
        </a:p>
      </dsp:txBody>
      <dsp:txXfrm>
        <a:off x="5924977" y="1361269"/>
        <a:ext cx="2060745" cy="613528"/>
      </dsp:txXfrm>
    </dsp:sp>
    <dsp:sp modelId="{0563724D-E263-4579-95E1-A725638D8662}">
      <dsp:nvSpPr>
        <dsp:cNvPr id="0" name=""/>
        <dsp:cNvSpPr/>
      </dsp:nvSpPr>
      <dsp:spPr>
        <a:xfrm>
          <a:off x="5905889" y="2094148"/>
          <a:ext cx="2098921" cy="651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Idempotent ✔️</a:t>
          </a:r>
          <a:endParaRPr lang="en-BE" sz="2000" kern="1200" dirty="0"/>
        </a:p>
      </dsp:txBody>
      <dsp:txXfrm>
        <a:off x="5924977" y="2113236"/>
        <a:ext cx="2060745" cy="613528"/>
      </dsp:txXfrm>
    </dsp:sp>
    <dsp:sp modelId="{2FFAB4A0-9010-4F9C-B647-7193CD0FE736}">
      <dsp:nvSpPr>
        <dsp:cNvPr id="0" name=""/>
        <dsp:cNvSpPr/>
      </dsp:nvSpPr>
      <dsp:spPr>
        <a:xfrm>
          <a:off x="5905889" y="2846115"/>
          <a:ext cx="2098921" cy="651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Safe ❌</a:t>
          </a:r>
          <a:endParaRPr lang="en-BE" sz="2000" kern="1200" dirty="0"/>
        </a:p>
      </dsp:txBody>
      <dsp:txXfrm>
        <a:off x="5924977" y="2865203"/>
        <a:ext cx="2060745" cy="613528"/>
      </dsp:txXfrm>
    </dsp:sp>
    <dsp:sp modelId="{7B285444-E150-450B-A552-5E214DF75F94}">
      <dsp:nvSpPr>
        <dsp:cNvPr id="0" name=""/>
        <dsp:cNvSpPr/>
      </dsp:nvSpPr>
      <dsp:spPr>
        <a:xfrm>
          <a:off x="5905889" y="3598082"/>
          <a:ext cx="2098921" cy="651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Cacheable ❌</a:t>
          </a:r>
          <a:endParaRPr lang="en-BE" sz="2000" kern="1200" dirty="0"/>
        </a:p>
      </dsp:txBody>
      <dsp:txXfrm>
        <a:off x="5924977" y="3617170"/>
        <a:ext cx="2060745" cy="613528"/>
      </dsp:txXfrm>
    </dsp:sp>
    <dsp:sp modelId="{63CB5649-A127-49A1-8E33-CC710D20AD78}">
      <dsp:nvSpPr>
        <dsp:cNvPr id="0" name=""/>
        <dsp:cNvSpPr/>
      </dsp:nvSpPr>
      <dsp:spPr>
        <a:xfrm>
          <a:off x="8463949" y="0"/>
          <a:ext cx="2623651" cy="447357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DELETE</a:t>
          </a:r>
          <a:endParaRPr lang="en-BE" sz="4600" kern="1200" dirty="0"/>
        </a:p>
      </dsp:txBody>
      <dsp:txXfrm>
        <a:off x="8463949" y="0"/>
        <a:ext cx="2623651" cy="1342072"/>
      </dsp:txXfrm>
    </dsp:sp>
    <dsp:sp modelId="{ABF4AA82-0673-4EDA-A442-A9B3CFD06CCB}">
      <dsp:nvSpPr>
        <dsp:cNvPr id="0" name=""/>
        <dsp:cNvSpPr/>
      </dsp:nvSpPr>
      <dsp:spPr>
        <a:xfrm>
          <a:off x="8726314" y="1342181"/>
          <a:ext cx="2098921" cy="651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Delete a resource</a:t>
          </a:r>
          <a:endParaRPr lang="en-BE" sz="2000" kern="1200" dirty="0"/>
        </a:p>
      </dsp:txBody>
      <dsp:txXfrm>
        <a:off x="8745402" y="1361269"/>
        <a:ext cx="2060745" cy="613528"/>
      </dsp:txXfrm>
    </dsp:sp>
    <dsp:sp modelId="{0BA976F5-D8C3-48C2-8BBA-DED37BD9E7FE}">
      <dsp:nvSpPr>
        <dsp:cNvPr id="0" name=""/>
        <dsp:cNvSpPr/>
      </dsp:nvSpPr>
      <dsp:spPr>
        <a:xfrm>
          <a:off x="8726314" y="2094148"/>
          <a:ext cx="2098921" cy="651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Idempotent ✔️</a:t>
          </a:r>
          <a:endParaRPr lang="en-BE" sz="2000" kern="1200" dirty="0"/>
        </a:p>
      </dsp:txBody>
      <dsp:txXfrm>
        <a:off x="8745402" y="2113236"/>
        <a:ext cx="2060745" cy="613528"/>
      </dsp:txXfrm>
    </dsp:sp>
    <dsp:sp modelId="{86F0737F-CAE8-40C4-9F71-FE4CA7D3F53C}">
      <dsp:nvSpPr>
        <dsp:cNvPr id="0" name=""/>
        <dsp:cNvSpPr/>
      </dsp:nvSpPr>
      <dsp:spPr>
        <a:xfrm>
          <a:off x="8726314" y="2846115"/>
          <a:ext cx="2098921" cy="651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Safe ❌</a:t>
          </a:r>
          <a:endParaRPr lang="en-BE" sz="2000" kern="1200" dirty="0"/>
        </a:p>
      </dsp:txBody>
      <dsp:txXfrm>
        <a:off x="8745402" y="2865203"/>
        <a:ext cx="2060745" cy="613528"/>
      </dsp:txXfrm>
    </dsp:sp>
    <dsp:sp modelId="{FC574887-E74C-4FEE-8005-44FB8E71CCB6}">
      <dsp:nvSpPr>
        <dsp:cNvPr id="0" name=""/>
        <dsp:cNvSpPr/>
      </dsp:nvSpPr>
      <dsp:spPr>
        <a:xfrm>
          <a:off x="8726314" y="3598082"/>
          <a:ext cx="2098921" cy="6517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Cacheable ❌</a:t>
          </a:r>
          <a:endParaRPr lang="en-BE" sz="2000" kern="1200" dirty="0"/>
        </a:p>
      </dsp:txBody>
      <dsp:txXfrm>
        <a:off x="8745402" y="3617170"/>
        <a:ext cx="2060745" cy="613528"/>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CDE0C97-FC84-4FA3-94B2-A2693F1DF8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466CDB-08FD-4215-945B-F7E4727980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6A187C-FE9A-4CBF-8DC5-46EDAAA4812B}" type="datetimeFigureOut">
              <a:rPr lang="en-US" smtClean="0"/>
              <a:t>4/11/2024</a:t>
            </a:fld>
            <a:endParaRPr lang="en-US"/>
          </a:p>
        </p:txBody>
      </p:sp>
      <p:sp>
        <p:nvSpPr>
          <p:cNvPr id="4" name="Footer Placeholder 3">
            <a:extLst>
              <a:ext uri="{FF2B5EF4-FFF2-40B4-BE49-F238E27FC236}">
                <a16:creationId xmlns:a16="http://schemas.microsoft.com/office/drawing/2014/main" id="{42C9E8D8-AB29-4310-8001-F9AAE19A1FB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D15E8FD-5003-4D3A-9435-D56C001B35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667EC5-5FFB-4456-A040-A0D3DA7290B4}" type="slidenum">
              <a:rPr lang="en-US" smtClean="0"/>
              <a:t>‹#›</a:t>
            </a:fld>
            <a:endParaRPr lang="en-US"/>
          </a:p>
        </p:txBody>
      </p:sp>
    </p:spTree>
    <p:extLst>
      <p:ext uri="{BB962C8B-B14F-4D97-AF65-F5344CB8AC3E}">
        <p14:creationId xmlns:p14="http://schemas.microsoft.com/office/powerpoint/2010/main" val="201193251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B07F3D-707A-0642-BB43-33570534D262}" type="datetimeFigureOut">
              <a:rPr lang="nl-NL" smtClean="0"/>
              <a:t>11-4-2024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A436E3-AA75-1C45-8244-94B7C1AF8735}" type="slidenum">
              <a:rPr lang="nl-NL" smtClean="0"/>
              <a:t>‹#›</a:t>
            </a:fld>
            <a:endParaRPr lang="nl-NL"/>
          </a:p>
        </p:txBody>
      </p:sp>
    </p:spTree>
    <p:extLst>
      <p:ext uri="{BB962C8B-B14F-4D97-AF65-F5344CB8AC3E}">
        <p14:creationId xmlns:p14="http://schemas.microsoft.com/office/powerpoint/2010/main" val="727904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earn.microsoft.com/en-us/dotnet/core/extensions/httpclient-factory"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earn.microsoft.com/en-us/aspnet/core/web-api/?view=aspnetcore-8.0#attribute-routing-requirement" TargetMode="External"/><Relationship Id="rId7" Type="http://schemas.openxmlformats.org/officeDocument/2006/relationships/hyperlink" Target="https://learn.microsoft.com/en-us/aspnet/core/web-api/?view=aspnetcore-8.0#problem-details-for-error-status-codes"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learn.microsoft.com/en-us/aspnet/core/web-api/?view=aspnetcore-8.0#multipartform-data-request-inference" TargetMode="External"/><Relationship Id="rId5" Type="http://schemas.openxmlformats.org/officeDocument/2006/relationships/hyperlink" Target="https://learn.microsoft.com/en-us/aspnet/core/web-api/?view=aspnetcore-8.0#binding-source-parameter-inference" TargetMode="External"/><Relationship Id="rId4" Type="http://schemas.openxmlformats.org/officeDocument/2006/relationships/hyperlink" Target="https://learn.microsoft.com/en-us/aspnet/core/web-api/?view=aspnetcore-8.0#automatic-http-400-response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F3A436E3-AA75-1C45-8244-94B7C1AF8735}" type="slidenum">
              <a:rPr lang="nl-NL" smtClean="0"/>
              <a:t>2</a:t>
            </a:fld>
            <a:endParaRPr lang="nl-NL"/>
          </a:p>
        </p:txBody>
      </p:sp>
    </p:spTree>
    <p:extLst>
      <p:ext uri="{BB962C8B-B14F-4D97-AF65-F5344CB8AC3E}">
        <p14:creationId xmlns:p14="http://schemas.microsoft.com/office/powerpoint/2010/main" val="2602199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Constructor injection vs Parameter Injection (e.g. minimal </a:t>
            </a:r>
            <a:r>
              <a:rPr lang="en-US" dirty="0" err="1"/>
              <a:t>apis</a:t>
            </a:r>
            <a:r>
              <a:rPr lang="en-US" dirty="0"/>
              <a:t>) vs property injection</a:t>
            </a:r>
            <a:endParaRPr lang="en-BE" dirty="0"/>
          </a:p>
        </p:txBody>
      </p:sp>
      <p:sp>
        <p:nvSpPr>
          <p:cNvPr id="4" name="Slide Number Placeholder 3"/>
          <p:cNvSpPr>
            <a:spLocks noGrp="1"/>
          </p:cNvSpPr>
          <p:nvPr>
            <p:ph type="sldNum" sz="quarter" idx="5"/>
          </p:nvPr>
        </p:nvSpPr>
        <p:spPr/>
        <p:txBody>
          <a:bodyPr/>
          <a:lstStyle/>
          <a:p>
            <a:fld id="{F3A436E3-AA75-1C45-8244-94B7C1AF8735}" type="slidenum">
              <a:rPr lang="nl-NL" smtClean="0"/>
              <a:t>22</a:t>
            </a:fld>
            <a:endParaRPr lang="nl-NL"/>
          </a:p>
        </p:txBody>
      </p:sp>
    </p:spTree>
    <p:extLst>
      <p:ext uri="{BB962C8B-B14F-4D97-AF65-F5344CB8AC3E}">
        <p14:creationId xmlns:p14="http://schemas.microsoft.com/office/powerpoint/2010/main" val="713955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F3A436E3-AA75-1C45-8244-94B7C1AF8735}" type="slidenum">
              <a:rPr lang="nl-NL" smtClean="0"/>
              <a:t>24</a:t>
            </a:fld>
            <a:endParaRPr lang="nl-NL"/>
          </a:p>
        </p:txBody>
      </p:sp>
    </p:spTree>
    <p:extLst>
      <p:ext uri="{BB962C8B-B14F-4D97-AF65-F5344CB8AC3E}">
        <p14:creationId xmlns:p14="http://schemas.microsoft.com/office/powerpoint/2010/main" val="2934205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code: do not use in production</a:t>
            </a:r>
            <a:endParaRPr lang="en-BE" dirty="0"/>
          </a:p>
        </p:txBody>
      </p:sp>
      <p:sp>
        <p:nvSpPr>
          <p:cNvPr id="4" name="Slide Number Placeholder 3"/>
          <p:cNvSpPr>
            <a:spLocks noGrp="1"/>
          </p:cNvSpPr>
          <p:nvPr>
            <p:ph type="sldNum" sz="quarter" idx="5"/>
          </p:nvPr>
        </p:nvSpPr>
        <p:spPr/>
        <p:txBody>
          <a:bodyPr/>
          <a:lstStyle/>
          <a:p>
            <a:fld id="{F3A436E3-AA75-1C45-8244-94B7C1AF8735}" type="slidenum">
              <a:rPr lang="nl-NL" smtClean="0"/>
              <a:t>25</a:t>
            </a:fld>
            <a:endParaRPr lang="nl-NL"/>
          </a:p>
        </p:txBody>
      </p:sp>
    </p:spTree>
    <p:extLst>
      <p:ext uri="{BB962C8B-B14F-4D97-AF65-F5344CB8AC3E}">
        <p14:creationId xmlns:p14="http://schemas.microsoft.com/office/powerpoint/2010/main" val="3936935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 </a:t>
            </a:r>
            <a:r>
              <a:rPr lang="en-US" dirty="0" err="1"/>
              <a:t>ef</a:t>
            </a:r>
            <a:r>
              <a:rPr lang="en-US" dirty="0"/>
              <a:t> core course, but quick refresher</a:t>
            </a:r>
            <a:endParaRPr lang="en-BE" dirty="0"/>
          </a:p>
        </p:txBody>
      </p:sp>
      <p:sp>
        <p:nvSpPr>
          <p:cNvPr id="4" name="Slide Number Placeholder 3"/>
          <p:cNvSpPr>
            <a:spLocks noGrp="1"/>
          </p:cNvSpPr>
          <p:nvPr>
            <p:ph type="sldNum" sz="quarter" idx="5"/>
          </p:nvPr>
        </p:nvSpPr>
        <p:spPr/>
        <p:txBody>
          <a:bodyPr/>
          <a:lstStyle/>
          <a:p>
            <a:fld id="{F3A436E3-AA75-1C45-8244-94B7C1AF8735}" type="slidenum">
              <a:rPr lang="nl-NL" smtClean="0"/>
              <a:t>26</a:t>
            </a:fld>
            <a:endParaRPr lang="nl-NL"/>
          </a:p>
        </p:txBody>
      </p:sp>
    </p:spTree>
    <p:extLst>
      <p:ext uri="{BB962C8B-B14F-4D97-AF65-F5344CB8AC3E}">
        <p14:creationId xmlns:p14="http://schemas.microsoft.com/office/powerpoint/2010/main" val="3468980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 informational</a:t>
            </a:r>
          </a:p>
          <a:p>
            <a:r>
              <a:rPr lang="en-US" dirty="0"/>
              <a:t>200: success</a:t>
            </a:r>
          </a:p>
          <a:p>
            <a:r>
              <a:rPr lang="en-US" dirty="0"/>
              <a:t>300: redirect</a:t>
            </a:r>
          </a:p>
          <a:p>
            <a:r>
              <a:rPr lang="en-US" dirty="0"/>
              <a:t>400: client error</a:t>
            </a:r>
          </a:p>
          <a:p>
            <a:r>
              <a:rPr lang="en-US" dirty="0"/>
              <a:t>	418: “I’m a teapot”</a:t>
            </a:r>
          </a:p>
          <a:p>
            <a:r>
              <a:rPr lang="en-US" dirty="0"/>
              <a:t>500: server error</a:t>
            </a:r>
            <a:endParaRPr lang="en-BE" dirty="0"/>
          </a:p>
        </p:txBody>
      </p:sp>
      <p:sp>
        <p:nvSpPr>
          <p:cNvPr id="4" name="Slide Number Placeholder 3"/>
          <p:cNvSpPr>
            <a:spLocks noGrp="1"/>
          </p:cNvSpPr>
          <p:nvPr>
            <p:ph type="sldNum" sz="quarter" idx="5"/>
          </p:nvPr>
        </p:nvSpPr>
        <p:spPr/>
        <p:txBody>
          <a:bodyPr/>
          <a:lstStyle/>
          <a:p>
            <a:fld id="{F3A436E3-AA75-1C45-8244-94B7C1AF8735}" type="slidenum">
              <a:rPr lang="nl-NL" smtClean="0"/>
              <a:t>28</a:t>
            </a:fld>
            <a:endParaRPr lang="nl-NL"/>
          </a:p>
        </p:txBody>
      </p:sp>
    </p:spTree>
    <p:extLst>
      <p:ext uri="{BB962C8B-B14F-4D97-AF65-F5344CB8AC3E}">
        <p14:creationId xmlns:p14="http://schemas.microsoft.com/office/powerpoint/2010/main" val="356220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Staging: deployment slots with blue/green deployment</a:t>
            </a:r>
            <a:endParaRPr lang="en-BE" dirty="0"/>
          </a:p>
        </p:txBody>
      </p:sp>
      <p:sp>
        <p:nvSpPr>
          <p:cNvPr id="4" name="Slide Number Placeholder 3"/>
          <p:cNvSpPr>
            <a:spLocks noGrp="1"/>
          </p:cNvSpPr>
          <p:nvPr>
            <p:ph type="sldNum" sz="quarter" idx="5"/>
          </p:nvPr>
        </p:nvSpPr>
        <p:spPr/>
        <p:txBody>
          <a:bodyPr/>
          <a:lstStyle/>
          <a:p>
            <a:fld id="{F3A436E3-AA75-1C45-8244-94B7C1AF8735}" type="slidenum">
              <a:rPr lang="nl-NL" smtClean="0"/>
              <a:t>30</a:t>
            </a:fld>
            <a:endParaRPr lang="nl-NL"/>
          </a:p>
        </p:txBody>
      </p:sp>
    </p:spTree>
    <p:extLst>
      <p:ext uri="{BB962C8B-B14F-4D97-AF65-F5344CB8AC3E}">
        <p14:creationId xmlns:p14="http://schemas.microsoft.com/office/powerpoint/2010/main" val="1696839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F3A436E3-AA75-1C45-8244-94B7C1AF8735}" type="slidenum">
              <a:rPr lang="nl-NL" smtClean="0"/>
              <a:t>32</a:t>
            </a:fld>
            <a:endParaRPr lang="nl-NL"/>
          </a:p>
        </p:txBody>
      </p:sp>
    </p:spTree>
    <p:extLst>
      <p:ext uri="{BB962C8B-B14F-4D97-AF65-F5344CB8AC3E}">
        <p14:creationId xmlns:p14="http://schemas.microsoft.com/office/powerpoint/2010/main" val="1293422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Idempotent</a:t>
            </a:r>
            <a:r>
              <a:rPr lang="en-US" b="0" dirty="0"/>
              <a:t>: can be called multiple times with the same outcome</a:t>
            </a:r>
            <a:endParaRPr lang="en-US" b="1" dirty="0"/>
          </a:p>
          <a:p>
            <a:r>
              <a:rPr lang="en-US" b="1" dirty="0"/>
              <a:t>Safe</a:t>
            </a:r>
            <a:r>
              <a:rPr lang="en-US" b="0" dirty="0"/>
              <a:t>: does not modify a resource</a:t>
            </a:r>
            <a:endParaRPr lang="en-US" b="1" dirty="0"/>
          </a:p>
          <a:p>
            <a:r>
              <a:rPr lang="en-US" b="1" dirty="0"/>
              <a:t>Cacheable</a:t>
            </a:r>
            <a:r>
              <a:rPr lang="en-US" b="0" dirty="0"/>
              <a:t>: can the resource be cached of prefetched without adverse impact on that resource?</a:t>
            </a:r>
            <a:endParaRPr lang="en-US" b="1" dirty="0"/>
          </a:p>
          <a:p>
            <a:endParaRPr lang="en-US" b="1" dirty="0"/>
          </a:p>
          <a:p>
            <a:r>
              <a:rPr lang="en-US" b="0" dirty="0"/>
              <a:t>Post is cacheable if response contains explicit freshness info</a:t>
            </a:r>
            <a:endParaRPr lang="en-BE" b="0" dirty="0"/>
          </a:p>
        </p:txBody>
      </p:sp>
      <p:sp>
        <p:nvSpPr>
          <p:cNvPr id="4" name="Slide Number Placeholder 3"/>
          <p:cNvSpPr>
            <a:spLocks noGrp="1"/>
          </p:cNvSpPr>
          <p:nvPr>
            <p:ph type="sldNum" sz="quarter" idx="5"/>
          </p:nvPr>
        </p:nvSpPr>
        <p:spPr/>
        <p:txBody>
          <a:bodyPr/>
          <a:lstStyle/>
          <a:p>
            <a:fld id="{F3A436E3-AA75-1C45-8244-94B7C1AF8735}" type="slidenum">
              <a:rPr lang="nl-NL" smtClean="0"/>
              <a:t>36</a:t>
            </a:fld>
            <a:endParaRPr lang="nl-NL"/>
          </a:p>
        </p:txBody>
      </p:sp>
    </p:spTree>
    <p:extLst>
      <p:ext uri="{BB962C8B-B14F-4D97-AF65-F5344CB8AC3E}">
        <p14:creationId xmlns:p14="http://schemas.microsoft.com/office/powerpoint/2010/main" val="1864682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F3A436E3-AA75-1C45-8244-94B7C1AF8735}" type="slidenum">
              <a:rPr lang="nl-NL" smtClean="0"/>
              <a:t>40</a:t>
            </a:fld>
            <a:endParaRPr lang="nl-NL"/>
          </a:p>
        </p:txBody>
      </p:sp>
    </p:spTree>
    <p:extLst>
      <p:ext uri="{BB962C8B-B14F-4D97-AF65-F5344CB8AC3E}">
        <p14:creationId xmlns:p14="http://schemas.microsoft.com/office/powerpoint/2010/main" val="2618857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overloads of </a:t>
            </a:r>
            <a:r>
              <a:rPr lang="en-US" dirty="0" err="1"/>
              <a:t>FileResult</a:t>
            </a:r>
            <a:endParaRPr lang="en-BE" dirty="0"/>
          </a:p>
        </p:txBody>
      </p:sp>
      <p:sp>
        <p:nvSpPr>
          <p:cNvPr id="4" name="Slide Number Placeholder 3"/>
          <p:cNvSpPr>
            <a:spLocks noGrp="1"/>
          </p:cNvSpPr>
          <p:nvPr>
            <p:ph type="sldNum" sz="quarter" idx="5"/>
          </p:nvPr>
        </p:nvSpPr>
        <p:spPr/>
        <p:txBody>
          <a:bodyPr/>
          <a:lstStyle/>
          <a:p>
            <a:fld id="{F3A436E3-AA75-1C45-8244-94B7C1AF8735}" type="slidenum">
              <a:rPr lang="nl-NL" smtClean="0"/>
              <a:t>48</a:t>
            </a:fld>
            <a:endParaRPr lang="nl-NL"/>
          </a:p>
        </p:txBody>
      </p:sp>
    </p:spTree>
    <p:extLst>
      <p:ext uri="{BB962C8B-B14F-4D97-AF65-F5344CB8AC3E}">
        <p14:creationId xmlns:p14="http://schemas.microsoft.com/office/powerpoint/2010/main" val="3944698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Hit F5</a:t>
            </a:r>
            <a:endParaRPr lang="en-BE" dirty="0"/>
          </a:p>
        </p:txBody>
      </p:sp>
      <p:sp>
        <p:nvSpPr>
          <p:cNvPr id="4" name="Slide Number Placeholder 3"/>
          <p:cNvSpPr>
            <a:spLocks noGrp="1"/>
          </p:cNvSpPr>
          <p:nvPr>
            <p:ph type="sldNum" sz="quarter" idx="5"/>
          </p:nvPr>
        </p:nvSpPr>
        <p:spPr/>
        <p:txBody>
          <a:bodyPr/>
          <a:lstStyle/>
          <a:p>
            <a:fld id="{F3A436E3-AA75-1C45-8244-94B7C1AF8735}" type="slidenum">
              <a:rPr lang="nl-NL" smtClean="0"/>
              <a:t>4</a:t>
            </a:fld>
            <a:endParaRPr lang="nl-NL"/>
          </a:p>
        </p:txBody>
      </p:sp>
    </p:spTree>
    <p:extLst>
      <p:ext uri="{BB962C8B-B14F-4D97-AF65-F5344CB8AC3E}">
        <p14:creationId xmlns:p14="http://schemas.microsoft.com/office/powerpoint/2010/main" val="2460242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F3A436E3-AA75-1C45-8244-94B7C1AF8735}" type="slidenum">
              <a:rPr lang="nl-NL" smtClean="0"/>
              <a:t>49</a:t>
            </a:fld>
            <a:endParaRPr lang="nl-NL"/>
          </a:p>
        </p:txBody>
      </p:sp>
    </p:spTree>
    <p:extLst>
      <p:ext uri="{BB962C8B-B14F-4D97-AF65-F5344CB8AC3E}">
        <p14:creationId xmlns:p14="http://schemas.microsoft.com/office/powerpoint/2010/main" val="1813593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ReadFromJsonAsync</a:t>
            </a:r>
            <a:endParaRPr lang="en-BE" dirty="0"/>
          </a:p>
        </p:txBody>
      </p:sp>
      <p:sp>
        <p:nvSpPr>
          <p:cNvPr id="4" name="Slide Number Placeholder 3"/>
          <p:cNvSpPr>
            <a:spLocks noGrp="1"/>
          </p:cNvSpPr>
          <p:nvPr>
            <p:ph type="sldNum" sz="quarter" idx="5"/>
          </p:nvPr>
        </p:nvSpPr>
        <p:spPr/>
        <p:txBody>
          <a:bodyPr/>
          <a:lstStyle/>
          <a:p>
            <a:fld id="{F3A436E3-AA75-1C45-8244-94B7C1AF8735}" type="slidenum">
              <a:rPr lang="nl-NL" smtClean="0"/>
              <a:t>52</a:t>
            </a:fld>
            <a:endParaRPr lang="nl-NL"/>
          </a:p>
        </p:txBody>
      </p:sp>
    </p:spTree>
    <p:extLst>
      <p:ext uri="{BB962C8B-B14F-4D97-AF65-F5344CB8AC3E}">
        <p14:creationId xmlns:p14="http://schemas.microsoft.com/office/powerpoint/2010/main" val="4147658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Use the </a:t>
            </a:r>
            <a:r>
              <a:rPr lang="en-US" dirty="0" err="1">
                <a:hlinkClick r:id="rId3"/>
              </a:rPr>
              <a:t>IHttpClientFactory</a:t>
            </a:r>
            <a:r>
              <a:rPr lang="en-US" dirty="0">
                <a:hlinkClick r:id="rId3"/>
              </a:rPr>
              <a:t> - .NET | Microsoft Learn</a:t>
            </a:r>
            <a:endParaRPr lang="en-US" dirty="0"/>
          </a:p>
          <a:p>
            <a:r>
              <a:rPr lang="en-US" dirty="0">
                <a:sym typeface="Wingdings" panose="05000000000000000000" pitchFamily="2" charset="2"/>
              </a:rPr>
              <a:t> Socket exhaustion </a:t>
            </a:r>
          </a:p>
          <a:p>
            <a:r>
              <a:rPr lang="en-US" dirty="0">
                <a:sym typeface="Wingdings" panose="05000000000000000000" pitchFamily="2" charset="2"/>
              </a:rPr>
              <a:t> Typed clients</a:t>
            </a:r>
            <a:endParaRPr lang="en-US" dirty="0"/>
          </a:p>
          <a:p>
            <a:endParaRPr lang="en-BE" dirty="0"/>
          </a:p>
        </p:txBody>
      </p:sp>
      <p:sp>
        <p:nvSpPr>
          <p:cNvPr id="4" name="Slide Number Placeholder 3"/>
          <p:cNvSpPr>
            <a:spLocks noGrp="1"/>
          </p:cNvSpPr>
          <p:nvPr>
            <p:ph type="sldNum" sz="quarter" idx="5"/>
          </p:nvPr>
        </p:nvSpPr>
        <p:spPr/>
        <p:txBody>
          <a:bodyPr/>
          <a:lstStyle/>
          <a:p>
            <a:fld id="{F3A436E3-AA75-1C45-8244-94B7C1AF8735}" type="slidenum">
              <a:rPr lang="nl-NL" smtClean="0"/>
              <a:t>53</a:t>
            </a:fld>
            <a:endParaRPr lang="nl-NL"/>
          </a:p>
        </p:txBody>
      </p:sp>
    </p:spTree>
    <p:extLst>
      <p:ext uri="{BB962C8B-B14F-4D97-AF65-F5344CB8AC3E}">
        <p14:creationId xmlns:p14="http://schemas.microsoft.com/office/powerpoint/2010/main" val="725669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Reuse: view components, models, controller logic, …</a:t>
            </a:r>
            <a:endParaRPr lang="en-BE" dirty="0"/>
          </a:p>
        </p:txBody>
      </p:sp>
      <p:sp>
        <p:nvSpPr>
          <p:cNvPr id="4" name="Slide Number Placeholder 3"/>
          <p:cNvSpPr>
            <a:spLocks noGrp="1"/>
          </p:cNvSpPr>
          <p:nvPr>
            <p:ph type="sldNum" sz="quarter" idx="5"/>
          </p:nvPr>
        </p:nvSpPr>
        <p:spPr/>
        <p:txBody>
          <a:bodyPr/>
          <a:lstStyle/>
          <a:p>
            <a:fld id="{F3A436E3-AA75-1C45-8244-94B7C1AF8735}" type="slidenum">
              <a:rPr lang="nl-NL" smtClean="0"/>
              <a:t>5</a:t>
            </a:fld>
            <a:endParaRPr lang="nl-NL"/>
          </a:p>
        </p:txBody>
      </p:sp>
    </p:spTree>
    <p:extLst>
      <p:ext uri="{BB962C8B-B14F-4D97-AF65-F5344CB8AC3E}">
        <p14:creationId xmlns:p14="http://schemas.microsoft.com/office/powerpoint/2010/main" val="42643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Order matters</a:t>
            </a:r>
            <a:endParaRPr lang="en-BE" dirty="0"/>
          </a:p>
        </p:txBody>
      </p:sp>
      <p:sp>
        <p:nvSpPr>
          <p:cNvPr id="4" name="Slide Number Placeholder 3"/>
          <p:cNvSpPr>
            <a:spLocks noGrp="1"/>
          </p:cNvSpPr>
          <p:nvPr>
            <p:ph type="sldNum" sz="quarter" idx="5"/>
          </p:nvPr>
        </p:nvSpPr>
        <p:spPr/>
        <p:txBody>
          <a:bodyPr/>
          <a:lstStyle/>
          <a:p>
            <a:fld id="{F3A436E3-AA75-1C45-8244-94B7C1AF8735}" type="slidenum">
              <a:rPr lang="nl-NL" smtClean="0"/>
              <a:t>9</a:t>
            </a:fld>
            <a:endParaRPr lang="nl-NL"/>
          </a:p>
        </p:txBody>
      </p:sp>
    </p:spTree>
    <p:extLst>
      <p:ext uri="{BB962C8B-B14F-4D97-AF65-F5344CB8AC3E}">
        <p14:creationId xmlns:p14="http://schemas.microsoft.com/office/powerpoint/2010/main" val="3682697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Kestrel: cross platform web server</a:t>
            </a:r>
            <a:endParaRPr lang="en-BE" dirty="0"/>
          </a:p>
        </p:txBody>
      </p:sp>
      <p:sp>
        <p:nvSpPr>
          <p:cNvPr id="4" name="Slide Number Placeholder 3"/>
          <p:cNvSpPr>
            <a:spLocks noGrp="1"/>
          </p:cNvSpPr>
          <p:nvPr>
            <p:ph type="sldNum" sz="quarter" idx="5"/>
          </p:nvPr>
        </p:nvSpPr>
        <p:spPr/>
        <p:txBody>
          <a:bodyPr/>
          <a:lstStyle/>
          <a:p>
            <a:fld id="{F3A436E3-AA75-1C45-8244-94B7C1AF8735}" type="slidenum">
              <a:rPr lang="nl-NL" smtClean="0"/>
              <a:t>10</a:t>
            </a:fld>
            <a:endParaRPr lang="nl-NL"/>
          </a:p>
        </p:txBody>
      </p:sp>
    </p:spTree>
    <p:extLst>
      <p:ext uri="{BB962C8B-B14F-4D97-AF65-F5344CB8AC3E}">
        <p14:creationId xmlns:p14="http://schemas.microsoft.com/office/powerpoint/2010/main" val="547750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conventions:</a:t>
            </a:r>
          </a:p>
          <a:p>
            <a:r>
              <a:rPr lang="en-US" dirty="0"/>
              <a:t>“[Action]”</a:t>
            </a:r>
          </a:p>
          <a:p>
            <a:r>
              <a:rPr lang="en-US" dirty="0"/>
              <a:t>“[Area]”</a:t>
            </a:r>
          </a:p>
          <a:p>
            <a:endParaRPr lang="en-US" dirty="0"/>
          </a:p>
          <a:p>
            <a:r>
              <a:rPr lang="en-US" dirty="0"/>
              <a:t>API behavior with </a:t>
            </a:r>
            <a:r>
              <a:rPr lang="en-US" dirty="0" err="1"/>
              <a:t>APIController</a:t>
            </a:r>
            <a:r>
              <a:rPr lang="en-US" dirty="0"/>
              <a:t>:</a:t>
            </a:r>
          </a:p>
          <a:p>
            <a:pPr algn="l">
              <a:buFont typeface="Arial" panose="020B0604020202020204" pitchFamily="34" charset="0"/>
              <a:buChar char="•"/>
            </a:pPr>
            <a:r>
              <a:rPr lang="en-US" b="0" i="0" u="none" strike="noStrike" dirty="0">
                <a:solidFill>
                  <a:srgbClr val="E6E6E6"/>
                </a:solidFill>
                <a:effectLst/>
                <a:highlight>
                  <a:srgbClr val="171717"/>
                </a:highlight>
                <a:latin typeface="Segoe UI" panose="020B0502040204020203" pitchFamily="34" charset="0"/>
                <a:hlinkClick r:id="rId3"/>
              </a:rPr>
              <a:t>Attribute routing requirement</a:t>
            </a:r>
            <a:endParaRPr lang="en-US" b="0" i="0" dirty="0">
              <a:solidFill>
                <a:srgbClr val="E6E6E6"/>
              </a:solidFill>
              <a:effectLst/>
              <a:highlight>
                <a:srgbClr val="171717"/>
              </a:highlight>
              <a:latin typeface="Segoe UI" panose="020B0502040204020203" pitchFamily="34" charset="0"/>
            </a:endParaRPr>
          </a:p>
          <a:p>
            <a:pPr algn="l">
              <a:buFont typeface="Arial" panose="020B0604020202020204" pitchFamily="34" charset="0"/>
              <a:buChar char="•"/>
            </a:pPr>
            <a:r>
              <a:rPr lang="en-US" b="0" i="0" u="none" strike="noStrike" dirty="0">
                <a:solidFill>
                  <a:srgbClr val="E6E6E6"/>
                </a:solidFill>
                <a:effectLst/>
                <a:highlight>
                  <a:srgbClr val="171717"/>
                </a:highlight>
                <a:latin typeface="Segoe UI" panose="020B0502040204020203" pitchFamily="34" charset="0"/>
                <a:hlinkClick r:id="rId4"/>
              </a:rPr>
              <a:t>Automatic HTTP 400 responses</a:t>
            </a:r>
            <a:endParaRPr lang="en-US" b="0" i="0" dirty="0">
              <a:solidFill>
                <a:srgbClr val="E6E6E6"/>
              </a:solidFill>
              <a:effectLst/>
              <a:highlight>
                <a:srgbClr val="171717"/>
              </a:highlight>
              <a:latin typeface="Segoe UI" panose="020B0502040204020203" pitchFamily="34" charset="0"/>
            </a:endParaRPr>
          </a:p>
          <a:p>
            <a:pPr algn="l">
              <a:buFont typeface="Arial" panose="020B0604020202020204" pitchFamily="34" charset="0"/>
              <a:buChar char="•"/>
            </a:pPr>
            <a:r>
              <a:rPr lang="en-US" b="0" i="0" u="none" strike="noStrike" dirty="0">
                <a:solidFill>
                  <a:srgbClr val="E6E6E6"/>
                </a:solidFill>
                <a:effectLst/>
                <a:highlight>
                  <a:srgbClr val="171717"/>
                </a:highlight>
                <a:latin typeface="Segoe UI" panose="020B0502040204020203" pitchFamily="34" charset="0"/>
                <a:hlinkClick r:id="rId5"/>
              </a:rPr>
              <a:t>Binding source parameter inference</a:t>
            </a:r>
            <a:endParaRPr lang="en-US" b="0" i="0" dirty="0">
              <a:solidFill>
                <a:srgbClr val="E6E6E6"/>
              </a:solidFill>
              <a:effectLst/>
              <a:highlight>
                <a:srgbClr val="171717"/>
              </a:highlight>
              <a:latin typeface="Segoe UI" panose="020B0502040204020203" pitchFamily="34" charset="0"/>
            </a:endParaRPr>
          </a:p>
          <a:p>
            <a:pPr algn="l">
              <a:buFont typeface="Arial" panose="020B0604020202020204" pitchFamily="34" charset="0"/>
              <a:buChar char="•"/>
            </a:pPr>
            <a:r>
              <a:rPr lang="en-US" b="0" i="0" u="none" strike="noStrike" dirty="0">
                <a:solidFill>
                  <a:srgbClr val="E6E6E6"/>
                </a:solidFill>
                <a:effectLst/>
                <a:highlight>
                  <a:srgbClr val="171717"/>
                </a:highlight>
                <a:latin typeface="Segoe UI" panose="020B0502040204020203" pitchFamily="34" charset="0"/>
                <a:hlinkClick r:id="rId6"/>
              </a:rPr>
              <a:t>Multipart/form-data request inference</a:t>
            </a:r>
            <a:endParaRPr lang="en-US" b="0" i="0" dirty="0">
              <a:solidFill>
                <a:srgbClr val="E6E6E6"/>
              </a:solidFill>
              <a:effectLst/>
              <a:highlight>
                <a:srgbClr val="171717"/>
              </a:highlight>
              <a:latin typeface="Segoe UI" panose="020B0502040204020203" pitchFamily="34" charset="0"/>
            </a:endParaRPr>
          </a:p>
          <a:p>
            <a:pPr algn="l">
              <a:buFont typeface="Arial" panose="020B0604020202020204" pitchFamily="34" charset="0"/>
              <a:buChar char="•"/>
            </a:pPr>
            <a:r>
              <a:rPr lang="en-US" b="0" i="0" u="none" strike="noStrike" dirty="0">
                <a:solidFill>
                  <a:srgbClr val="E6E6E6"/>
                </a:solidFill>
                <a:effectLst/>
                <a:highlight>
                  <a:srgbClr val="171717"/>
                </a:highlight>
                <a:latin typeface="Segoe UI" panose="020B0502040204020203" pitchFamily="34" charset="0"/>
                <a:hlinkClick r:id="rId7"/>
              </a:rPr>
              <a:t>Problem details for error status codes</a:t>
            </a:r>
            <a:endParaRPr lang="en-US" b="0" i="0" dirty="0">
              <a:solidFill>
                <a:srgbClr val="E6E6E6"/>
              </a:solidFill>
              <a:effectLst/>
              <a:highlight>
                <a:srgbClr val="171717"/>
              </a:highlight>
              <a:latin typeface="Segoe UI" panose="020B0502040204020203" pitchFamily="34" charset="0"/>
            </a:endParaRPr>
          </a:p>
          <a:p>
            <a:endParaRPr lang="en-BE" dirty="0"/>
          </a:p>
        </p:txBody>
      </p:sp>
      <p:sp>
        <p:nvSpPr>
          <p:cNvPr id="4" name="Slide Number Placeholder 3"/>
          <p:cNvSpPr>
            <a:spLocks noGrp="1"/>
          </p:cNvSpPr>
          <p:nvPr>
            <p:ph type="sldNum" sz="quarter" idx="5"/>
          </p:nvPr>
        </p:nvSpPr>
        <p:spPr/>
        <p:txBody>
          <a:bodyPr/>
          <a:lstStyle/>
          <a:p>
            <a:fld id="{F3A436E3-AA75-1C45-8244-94B7C1AF8735}" type="slidenum">
              <a:rPr lang="nl-NL" smtClean="0"/>
              <a:t>11</a:t>
            </a:fld>
            <a:endParaRPr lang="nl-NL"/>
          </a:p>
        </p:txBody>
      </p:sp>
    </p:spTree>
    <p:extLst>
      <p:ext uri="{BB962C8B-B14F-4D97-AF65-F5344CB8AC3E}">
        <p14:creationId xmlns:p14="http://schemas.microsoft.com/office/powerpoint/2010/main" val="954347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F3A436E3-AA75-1C45-8244-94B7C1AF8735}" type="slidenum">
              <a:rPr lang="nl-NL" smtClean="0"/>
              <a:t>16</a:t>
            </a:fld>
            <a:endParaRPr lang="nl-NL"/>
          </a:p>
        </p:txBody>
      </p:sp>
    </p:spTree>
    <p:extLst>
      <p:ext uri="{BB962C8B-B14F-4D97-AF65-F5344CB8AC3E}">
        <p14:creationId xmlns:p14="http://schemas.microsoft.com/office/powerpoint/2010/main" val="631703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 informational</a:t>
            </a:r>
          </a:p>
          <a:p>
            <a:r>
              <a:rPr lang="en-US" dirty="0"/>
              <a:t>200: success</a:t>
            </a:r>
          </a:p>
          <a:p>
            <a:r>
              <a:rPr lang="en-US" dirty="0"/>
              <a:t>300: redirect</a:t>
            </a:r>
          </a:p>
          <a:p>
            <a:r>
              <a:rPr lang="en-US" dirty="0"/>
              <a:t>400: client error</a:t>
            </a:r>
          </a:p>
          <a:p>
            <a:r>
              <a:rPr lang="en-US" dirty="0"/>
              <a:t>	418: “I’m a teapot”</a:t>
            </a:r>
          </a:p>
          <a:p>
            <a:r>
              <a:rPr lang="en-US" dirty="0"/>
              <a:t>500: server error</a:t>
            </a:r>
            <a:endParaRPr lang="en-BE" dirty="0"/>
          </a:p>
        </p:txBody>
      </p:sp>
      <p:sp>
        <p:nvSpPr>
          <p:cNvPr id="4" name="Slide Number Placeholder 3"/>
          <p:cNvSpPr>
            <a:spLocks noGrp="1"/>
          </p:cNvSpPr>
          <p:nvPr>
            <p:ph type="sldNum" sz="quarter" idx="5"/>
          </p:nvPr>
        </p:nvSpPr>
        <p:spPr/>
        <p:txBody>
          <a:bodyPr/>
          <a:lstStyle/>
          <a:p>
            <a:fld id="{F3A436E3-AA75-1C45-8244-94B7C1AF8735}" type="slidenum">
              <a:rPr lang="nl-NL" smtClean="0"/>
              <a:t>18</a:t>
            </a:fld>
            <a:endParaRPr lang="nl-NL"/>
          </a:p>
        </p:txBody>
      </p:sp>
    </p:spTree>
    <p:extLst>
      <p:ext uri="{BB962C8B-B14F-4D97-AF65-F5344CB8AC3E}">
        <p14:creationId xmlns:p14="http://schemas.microsoft.com/office/powerpoint/2010/main" val="3940744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F3A436E3-AA75-1C45-8244-94B7C1AF8735}" type="slidenum">
              <a:rPr lang="nl-NL" smtClean="0"/>
              <a:t>19</a:t>
            </a:fld>
            <a:endParaRPr lang="nl-NL"/>
          </a:p>
        </p:txBody>
      </p:sp>
    </p:spTree>
    <p:extLst>
      <p:ext uri="{BB962C8B-B14F-4D97-AF65-F5344CB8AC3E}">
        <p14:creationId xmlns:p14="http://schemas.microsoft.com/office/powerpoint/2010/main" val="12023661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cover_light">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0D52A9A4-97F2-7F53-0D44-94858DC3118F}"/>
              </a:ext>
            </a:extLst>
          </p:cNvPr>
          <p:cNvSpPr/>
          <p:nvPr userDrawn="1"/>
        </p:nvSpPr>
        <p:spPr>
          <a:xfrm>
            <a:off x="2575367" y="-1"/>
            <a:ext cx="6967960" cy="6867819"/>
          </a:xfrm>
          <a:custGeom>
            <a:avLst/>
            <a:gdLst>
              <a:gd name="connsiteX0" fmla="*/ 0 w 7089494"/>
              <a:gd name="connsiteY0" fmla="*/ 0 h 6858001"/>
              <a:gd name="connsiteX1" fmla="*/ 7089494 w 7089494"/>
              <a:gd name="connsiteY1" fmla="*/ 0 h 6858001"/>
              <a:gd name="connsiteX2" fmla="*/ 7089494 w 7089494"/>
              <a:gd name="connsiteY2" fmla="*/ 6858001 h 6858001"/>
              <a:gd name="connsiteX3" fmla="*/ 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6013048 w 7089494"/>
              <a:gd name="connsiteY3" fmla="*/ 668438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6967960"/>
              <a:gd name="connsiteY0" fmla="*/ 0 h 6863789"/>
              <a:gd name="connsiteX1" fmla="*/ 1319514 w 6967960"/>
              <a:gd name="connsiteY1" fmla="*/ 0 h 6863789"/>
              <a:gd name="connsiteX2" fmla="*/ 6967960 w 6967960"/>
              <a:gd name="connsiteY2" fmla="*/ 6863789 h 6863789"/>
              <a:gd name="connsiteX3" fmla="*/ 5202820 w 6967960"/>
              <a:gd name="connsiteY3" fmla="*/ 6858001 h 6863789"/>
              <a:gd name="connsiteX4" fmla="*/ 0 w 6967960"/>
              <a:gd name="connsiteY4" fmla="*/ 0 h 6863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960" h="6863789">
                <a:moveTo>
                  <a:pt x="0" y="0"/>
                </a:moveTo>
                <a:lnTo>
                  <a:pt x="1319514" y="0"/>
                </a:lnTo>
                <a:cubicBezTo>
                  <a:pt x="2322654" y="4375230"/>
                  <a:pt x="5044633" y="4577789"/>
                  <a:pt x="6967960" y="6863789"/>
                </a:cubicBezTo>
                <a:lnTo>
                  <a:pt x="5202820" y="6858001"/>
                </a:lnTo>
                <a:cubicBezTo>
                  <a:pt x="3624805" y="4299996"/>
                  <a:pt x="1196049" y="2708476"/>
                  <a:pt x="0" y="0"/>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7" name="Text Placeholder 6">
            <a:extLst>
              <a:ext uri="{FF2B5EF4-FFF2-40B4-BE49-F238E27FC236}">
                <a16:creationId xmlns:a16="http://schemas.microsoft.com/office/drawing/2014/main" id="{E826FE26-AFDB-F07C-663E-7C33DA765794}"/>
              </a:ext>
            </a:extLst>
          </p:cNvPr>
          <p:cNvSpPr>
            <a:spLocks noGrp="1"/>
          </p:cNvSpPr>
          <p:nvPr>
            <p:ph idx="1" hasCustomPrompt="1"/>
          </p:nvPr>
        </p:nvSpPr>
        <p:spPr>
          <a:xfrm>
            <a:off x="550862" y="5532699"/>
            <a:ext cx="5545138" cy="766300"/>
          </a:xfrm>
          <a:prstGeom prst="rect">
            <a:avLst/>
          </a:prstGeom>
        </p:spPr>
        <p:txBody>
          <a:bodyPr vert="horz" lIns="0" tIns="0" rIns="0" bIns="0" rtlCol="0">
            <a:normAutofit/>
          </a:bodyPr>
          <a:lstStyle>
            <a:lvl1pPr marL="0" indent="0">
              <a:buNone/>
              <a:defRPr/>
            </a:lvl1pPr>
            <a:lvl2pPr marL="457200" indent="0">
              <a:buNone/>
              <a:defRPr/>
            </a:lvl2pPr>
            <a:lvl3pPr marL="914400" indent="0">
              <a:buNone/>
              <a:defRPr/>
            </a:lvl3pPr>
          </a:lstStyle>
          <a:p>
            <a:pPr lvl="0"/>
            <a:r>
              <a:rPr lang="en-GB"/>
              <a:t>Click to edit Master text styles</a:t>
            </a:r>
          </a:p>
        </p:txBody>
      </p:sp>
      <p:sp>
        <p:nvSpPr>
          <p:cNvPr id="8" name="Title Placeholder 10">
            <a:extLst>
              <a:ext uri="{FF2B5EF4-FFF2-40B4-BE49-F238E27FC236}">
                <a16:creationId xmlns:a16="http://schemas.microsoft.com/office/drawing/2014/main" id="{D0396193-2776-6A62-7DE8-4E7F9141097E}"/>
              </a:ext>
            </a:extLst>
          </p:cNvPr>
          <p:cNvSpPr>
            <a:spLocks noGrp="1"/>
          </p:cNvSpPr>
          <p:nvPr>
            <p:ph type="title" hasCustomPrompt="1"/>
          </p:nvPr>
        </p:nvSpPr>
        <p:spPr>
          <a:xfrm>
            <a:off x="550863" y="4288681"/>
            <a:ext cx="5545138" cy="1244018"/>
          </a:xfrm>
          <a:prstGeom prst="rect">
            <a:avLst/>
          </a:prstGeom>
        </p:spPr>
        <p:txBody>
          <a:bodyPr vert="horz" lIns="0" tIns="0" rIns="0" bIns="0" rtlCol="0" anchor="t">
            <a:normAutofit/>
          </a:bodyPr>
          <a:lstStyle>
            <a:lvl1pPr>
              <a:defRPr>
                <a:solidFill>
                  <a:schemeClr val="tx2"/>
                </a:solidFill>
              </a:defRPr>
            </a:lvl1pPr>
          </a:lstStyle>
          <a:p>
            <a:r>
              <a:rPr lang="en-GB"/>
              <a:t>Title of the</a:t>
            </a:r>
            <a:br>
              <a:rPr lang="en-GB"/>
            </a:br>
            <a:r>
              <a:rPr lang="en-GB"/>
              <a:t>presentation</a:t>
            </a:r>
            <a:endParaRPr lang="en-PL"/>
          </a:p>
        </p:txBody>
      </p:sp>
      <p:pic>
        <p:nvPicPr>
          <p:cNvPr id="10" name="Graphic 9">
            <a:extLst>
              <a:ext uri="{FF2B5EF4-FFF2-40B4-BE49-F238E27FC236}">
                <a16:creationId xmlns:a16="http://schemas.microsoft.com/office/drawing/2014/main" id="{D0F5D002-CB2A-CDB8-B066-EF9C29CF298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6650" y="523757"/>
            <a:ext cx="1255744" cy="442730"/>
          </a:xfrm>
          <a:prstGeom prst="rect">
            <a:avLst/>
          </a:prstGeom>
        </p:spPr>
      </p:pic>
      <p:sp>
        <p:nvSpPr>
          <p:cNvPr id="24" name="Picture Placeholder 23">
            <a:extLst>
              <a:ext uri="{FF2B5EF4-FFF2-40B4-BE49-F238E27FC236}">
                <a16:creationId xmlns:a16="http://schemas.microsoft.com/office/drawing/2014/main" id="{EE48DFFF-E338-09B9-2477-E5D55A4DD2B9}"/>
              </a:ext>
            </a:extLst>
          </p:cNvPr>
          <p:cNvSpPr>
            <a:spLocks noGrp="1"/>
          </p:cNvSpPr>
          <p:nvPr>
            <p:ph type="pic" sz="quarter" idx="10" hasCustomPrompt="1"/>
          </p:nvPr>
        </p:nvSpPr>
        <p:spPr>
          <a:xfrm>
            <a:off x="3958542" y="1"/>
            <a:ext cx="8233458" cy="6858000"/>
          </a:xfrm>
          <a:custGeom>
            <a:avLst/>
            <a:gdLst>
              <a:gd name="connsiteX0" fmla="*/ 0 w 8233458"/>
              <a:gd name="connsiteY0" fmla="*/ 0 h 6858000"/>
              <a:gd name="connsiteX1" fmla="*/ 8233458 w 8233458"/>
              <a:gd name="connsiteY1" fmla="*/ 0 h 6858000"/>
              <a:gd name="connsiteX2" fmla="*/ 8233458 w 8233458"/>
              <a:gd name="connsiteY2" fmla="*/ 6858000 h 6858000"/>
              <a:gd name="connsiteX3" fmla="*/ 5776855 w 8233458"/>
              <a:gd name="connsiteY3" fmla="*/ 6858000 h 6858000"/>
              <a:gd name="connsiteX4" fmla="*/ 2226297 w 8233458"/>
              <a:gd name="connsiteY4" fmla="*/ 3819525 h 6858000"/>
              <a:gd name="connsiteX5" fmla="*/ 0 w 823345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458" h="6858000">
                <a:moveTo>
                  <a:pt x="0" y="0"/>
                </a:moveTo>
                <a:lnTo>
                  <a:pt x="8233458" y="0"/>
                </a:lnTo>
                <a:lnTo>
                  <a:pt x="8233458" y="6858000"/>
                </a:lnTo>
                <a:lnTo>
                  <a:pt x="5776855" y="6858000"/>
                </a:lnTo>
                <a:cubicBezTo>
                  <a:pt x="5776855" y="6858000"/>
                  <a:pt x="3771270" y="5153026"/>
                  <a:pt x="2226297" y="3819525"/>
                </a:cubicBezTo>
                <a:cubicBezTo>
                  <a:pt x="681323" y="2486025"/>
                  <a:pt x="0" y="0"/>
                  <a:pt x="0" y="0"/>
                </a:cubicBezTo>
                <a:close/>
              </a:path>
            </a:pathLst>
          </a:custGeom>
          <a:solidFill>
            <a:schemeClr val="bg2"/>
          </a:solidFill>
        </p:spPr>
        <p:txBody>
          <a:bodyPr wrap="square" lIns="2520000" rIns="2520000" anchor="ctr">
            <a:noAutofit/>
          </a:bodyPr>
          <a:lstStyle>
            <a:lvl1pPr marL="0" indent="0" algn="ctr">
              <a:buNone/>
              <a:defRPr sz="1600"/>
            </a:lvl1pPr>
          </a:lstStyle>
          <a:p>
            <a:r>
              <a:rPr lang="en-GB"/>
              <a:t>You can add a photo</a:t>
            </a:r>
          </a:p>
        </p:txBody>
      </p:sp>
      <p:sp>
        <p:nvSpPr>
          <p:cNvPr id="36" name="Freeform 35">
            <a:extLst>
              <a:ext uri="{FF2B5EF4-FFF2-40B4-BE49-F238E27FC236}">
                <a16:creationId xmlns:a16="http://schemas.microsoft.com/office/drawing/2014/main" id="{65547924-9C4A-ECA1-A5C7-F0DEF0CA22FA}"/>
              </a:ext>
            </a:extLst>
          </p:cNvPr>
          <p:cNvSpPr/>
          <p:nvPr userDrawn="1"/>
        </p:nvSpPr>
        <p:spPr>
          <a:xfrm>
            <a:off x="3003630" y="-1"/>
            <a:ext cx="6769849" cy="6867819"/>
          </a:xfrm>
          <a:custGeom>
            <a:avLst/>
            <a:gdLst>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0 w 6765403"/>
              <a:gd name="connsiteY6" fmla="*/ 685800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5972537 w 6765403"/>
              <a:gd name="connsiteY6" fmla="*/ 6869574 h 6869574"/>
              <a:gd name="connsiteX7" fmla="*/ 0 w 6765403"/>
              <a:gd name="connsiteY7" fmla="*/ 0 h 6869574"/>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6400800 w 6765403"/>
              <a:gd name="connsiteY6" fmla="*/ 6834850 h 6858000"/>
              <a:gd name="connsiteX7" fmla="*/ 0 w 6765403"/>
              <a:gd name="connsiteY7" fmla="*/ 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117221"/>
              <a:gd name="connsiteY0" fmla="*/ 0 h 6875361"/>
              <a:gd name="connsiteX1" fmla="*/ 381965 w 6117221"/>
              <a:gd name="connsiteY1" fmla="*/ 5787 h 6875361"/>
              <a:gd name="connsiteX2" fmla="*/ 2589483 w 6117221"/>
              <a:gd name="connsiteY2" fmla="*/ 3824334 h 6875361"/>
              <a:gd name="connsiteX3" fmla="*/ 6110093 w 6117221"/>
              <a:gd name="connsiteY3" fmla="*/ 6862031 h 6875361"/>
              <a:gd name="connsiteX4" fmla="*/ 6117221 w 6117221"/>
              <a:gd name="connsiteY4" fmla="*/ 6862031 h 6875361"/>
              <a:gd name="connsiteX5" fmla="*/ 6117221 w 6117221"/>
              <a:gd name="connsiteY5" fmla="*/ 6863787 h 6875361"/>
              <a:gd name="connsiteX6" fmla="*/ 5775768 w 6117221"/>
              <a:gd name="connsiteY6" fmla="*/ 6875361 h 6875361"/>
              <a:gd name="connsiteX7" fmla="*/ 0 w 6117221"/>
              <a:gd name="connsiteY7" fmla="*/ 0 h 6875361"/>
              <a:gd name="connsiteX0" fmla="*/ 0 w 6701742"/>
              <a:gd name="connsiteY0" fmla="*/ 1 h 6869574"/>
              <a:gd name="connsiteX1" fmla="*/ 966486 w 6701742"/>
              <a:gd name="connsiteY1" fmla="*/ 0 h 6869574"/>
              <a:gd name="connsiteX2" fmla="*/ 3174004 w 6701742"/>
              <a:gd name="connsiteY2" fmla="*/ 3818547 h 6869574"/>
              <a:gd name="connsiteX3" fmla="*/ 6694614 w 6701742"/>
              <a:gd name="connsiteY3" fmla="*/ 6856244 h 6869574"/>
              <a:gd name="connsiteX4" fmla="*/ 6701742 w 6701742"/>
              <a:gd name="connsiteY4" fmla="*/ 6856244 h 6869574"/>
              <a:gd name="connsiteX5" fmla="*/ 6701742 w 6701742"/>
              <a:gd name="connsiteY5" fmla="*/ 6858000 h 6869574"/>
              <a:gd name="connsiteX6" fmla="*/ 6360289 w 6701742"/>
              <a:gd name="connsiteY6" fmla="*/ 6869574 h 6869574"/>
              <a:gd name="connsiteX7" fmla="*/ 0 w 6701742"/>
              <a:gd name="connsiteY7" fmla="*/ 1 h 6869574"/>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939023"/>
              <a:gd name="connsiteX1" fmla="*/ 966486 w 6701742"/>
              <a:gd name="connsiteY1" fmla="*/ 0 h 6939023"/>
              <a:gd name="connsiteX2" fmla="*/ 3174004 w 6701742"/>
              <a:gd name="connsiteY2" fmla="*/ 3818547 h 6939023"/>
              <a:gd name="connsiteX3" fmla="*/ 6694614 w 6701742"/>
              <a:gd name="connsiteY3" fmla="*/ 6856244 h 6939023"/>
              <a:gd name="connsiteX4" fmla="*/ 6701742 w 6701742"/>
              <a:gd name="connsiteY4" fmla="*/ 6856244 h 6939023"/>
              <a:gd name="connsiteX5" fmla="*/ 6643869 w 6701742"/>
              <a:gd name="connsiteY5" fmla="*/ 6939023 h 6939023"/>
              <a:gd name="connsiteX6" fmla="*/ 6354502 w 6701742"/>
              <a:gd name="connsiteY6" fmla="*/ 6863787 h 6939023"/>
              <a:gd name="connsiteX7" fmla="*/ 0 w 6701742"/>
              <a:gd name="connsiteY7" fmla="*/ 1 h 6939023"/>
              <a:gd name="connsiteX0" fmla="*/ 0 w 6776977"/>
              <a:gd name="connsiteY0" fmla="*/ 1 h 7070376"/>
              <a:gd name="connsiteX1" fmla="*/ 966486 w 6776977"/>
              <a:gd name="connsiteY1" fmla="*/ 0 h 7070376"/>
              <a:gd name="connsiteX2" fmla="*/ 3174004 w 6776977"/>
              <a:gd name="connsiteY2" fmla="*/ 3818547 h 7070376"/>
              <a:gd name="connsiteX3" fmla="*/ 6694614 w 6776977"/>
              <a:gd name="connsiteY3" fmla="*/ 6856244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76977"/>
              <a:gd name="connsiteY0" fmla="*/ 1 h 7070376"/>
              <a:gd name="connsiteX1" fmla="*/ 966486 w 6776977"/>
              <a:gd name="connsiteY1" fmla="*/ 0 h 7070376"/>
              <a:gd name="connsiteX2" fmla="*/ 3174004 w 6776977"/>
              <a:gd name="connsiteY2" fmla="*/ 3818547 h 7070376"/>
              <a:gd name="connsiteX3" fmla="*/ 6769849 w 6776977"/>
              <a:gd name="connsiteY3" fmla="*/ 6867819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69849"/>
              <a:gd name="connsiteY0" fmla="*/ 1 h 6939023"/>
              <a:gd name="connsiteX1" fmla="*/ 966486 w 6769849"/>
              <a:gd name="connsiteY1" fmla="*/ 0 h 6939023"/>
              <a:gd name="connsiteX2" fmla="*/ 3174004 w 6769849"/>
              <a:gd name="connsiteY2" fmla="*/ 3818547 h 6939023"/>
              <a:gd name="connsiteX3" fmla="*/ 6769849 w 6769849"/>
              <a:gd name="connsiteY3" fmla="*/ 6867819 h 6939023"/>
              <a:gd name="connsiteX4" fmla="*/ 6643869 w 6769849"/>
              <a:gd name="connsiteY4" fmla="*/ 6939023 h 6939023"/>
              <a:gd name="connsiteX5" fmla="*/ 6354502 w 6769849"/>
              <a:gd name="connsiteY5" fmla="*/ 6863787 h 6939023"/>
              <a:gd name="connsiteX6" fmla="*/ 0 w 6769849"/>
              <a:gd name="connsiteY6" fmla="*/ 1 h 6939023"/>
              <a:gd name="connsiteX0" fmla="*/ 0 w 6769849"/>
              <a:gd name="connsiteY0" fmla="*/ 1 h 6867819"/>
              <a:gd name="connsiteX1" fmla="*/ 966486 w 6769849"/>
              <a:gd name="connsiteY1" fmla="*/ 0 h 6867819"/>
              <a:gd name="connsiteX2" fmla="*/ 3174004 w 6769849"/>
              <a:gd name="connsiteY2" fmla="*/ 3818547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04557 w 6769849"/>
              <a:gd name="connsiteY2" fmla="*/ 3859058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27706 w 6769849"/>
              <a:gd name="connsiteY2" fmla="*/ 3754885 h 6867819"/>
              <a:gd name="connsiteX3" fmla="*/ 6769849 w 6769849"/>
              <a:gd name="connsiteY3" fmla="*/ 6867819 h 6867819"/>
              <a:gd name="connsiteX4" fmla="*/ 6354502 w 6769849"/>
              <a:gd name="connsiteY4" fmla="*/ 6863787 h 6867819"/>
              <a:gd name="connsiteX5" fmla="*/ 0 w 6769849"/>
              <a:gd name="connsiteY5" fmla="*/ 1 h 686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9849" h="6867819">
                <a:moveTo>
                  <a:pt x="0" y="1"/>
                </a:moveTo>
                <a:lnTo>
                  <a:pt x="966486" y="0"/>
                </a:lnTo>
                <a:cubicBezTo>
                  <a:pt x="1135707" y="386604"/>
                  <a:pt x="1763052" y="2599757"/>
                  <a:pt x="3127706" y="3754885"/>
                </a:cubicBezTo>
                <a:cubicBezTo>
                  <a:pt x="4467217" y="4888731"/>
                  <a:pt x="6074732" y="6204424"/>
                  <a:pt x="6769849" y="6867819"/>
                </a:cubicBezTo>
                <a:lnTo>
                  <a:pt x="6354502" y="6863787"/>
                </a:lnTo>
                <a:cubicBezTo>
                  <a:pt x="3923818" y="4398380"/>
                  <a:pt x="1533646" y="3946967"/>
                  <a:pt x="0" y="1"/>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Tree>
    <p:extLst>
      <p:ext uri="{BB962C8B-B14F-4D97-AF65-F5344CB8AC3E}">
        <p14:creationId xmlns:p14="http://schemas.microsoft.com/office/powerpoint/2010/main" val="1086958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3 Columns">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086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39AA7B67-6693-B256-903C-FCF873DB345C}"/>
              </a:ext>
            </a:extLst>
          </p:cNvPr>
          <p:cNvSpPr>
            <a:spLocks noGrp="1"/>
          </p:cNvSpPr>
          <p:nvPr>
            <p:ph idx="1"/>
          </p:nvPr>
        </p:nvSpPr>
        <p:spPr>
          <a:xfrm>
            <a:off x="550861" y="3881914"/>
            <a:ext cx="3468245" cy="2412140"/>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US"/>
              <a:t>Click to edit Master text styles</a:t>
            </a:r>
          </a:p>
        </p:txBody>
      </p:sp>
      <p:sp>
        <p:nvSpPr>
          <p:cNvPr id="5" name="Rectangle 6">
            <a:extLst>
              <a:ext uri="{FF2B5EF4-FFF2-40B4-BE49-F238E27FC236}">
                <a16:creationId xmlns:a16="http://schemas.microsoft.com/office/drawing/2014/main" id="{6526320B-341E-6450-12F2-01073014314F}"/>
              </a:ext>
            </a:extLst>
          </p:cNvPr>
          <p:cNvSpPr/>
          <p:nvPr userDrawn="1"/>
        </p:nvSpPr>
        <p:spPr>
          <a:xfrm>
            <a:off x="10002417" y="0"/>
            <a:ext cx="2189583" cy="774441"/>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583" h="774441">
                <a:moveTo>
                  <a:pt x="0" y="0"/>
                </a:moveTo>
                <a:lnTo>
                  <a:pt x="2180253" y="0"/>
                </a:lnTo>
                <a:lnTo>
                  <a:pt x="2189583" y="774441"/>
                </a:lnTo>
                <a:cubicBezTo>
                  <a:pt x="1696098" y="581609"/>
                  <a:pt x="1426547" y="547397"/>
                  <a:pt x="933061" y="447870"/>
                </a:cubicBezTo>
                <a:cubicBezTo>
                  <a:pt x="202163" y="214604"/>
                  <a:pt x="311020" y="149290"/>
                  <a:pt x="0" y="0"/>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8" name="Text Placeholder 7">
            <a:extLst>
              <a:ext uri="{FF2B5EF4-FFF2-40B4-BE49-F238E27FC236}">
                <a16:creationId xmlns:a16="http://schemas.microsoft.com/office/drawing/2014/main" id="{9EB8DEF2-02A1-B7CD-158F-9813CFE2519E}"/>
              </a:ext>
            </a:extLst>
          </p:cNvPr>
          <p:cNvSpPr>
            <a:spLocks noGrp="1"/>
          </p:cNvSpPr>
          <p:nvPr>
            <p:ph type="body" sz="quarter" idx="11"/>
          </p:nvPr>
        </p:nvSpPr>
        <p:spPr>
          <a:xfrm>
            <a:off x="550861" y="3252600"/>
            <a:ext cx="3468245" cy="444507"/>
          </a:xfrm>
        </p:spPr>
        <p:txBody>
          <a:bodyPr/>
          <a:lstStyle>
            <a:lvl1pPr marL="0" indent="0">
              <a:buNone/>
              <a:defRPr b="1">
                <a:solidFill>
                  <a:schemeClr val="tx2"/>
                </a:solidFill>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B6CE90EA-17CC-1BE8-C18A-10A5E4DA72CE}"/>
              </a:ext>
            </a:extLst>
          </p:cNvPr>
          <p:cNvSpPr>
            <a:spLocks noGrp="1"/>
          </p:cNvSpPr>
          <p:nvPr>
            <p:ph type="pic" sz="quarter" idx="12" hasCustomPrompt="1"/>
          </p:nvPr>
        </p:nvSpPr>
        <p:spPr>
          <a:xfrm>
            <a:off x="550863" y="2038806"/>
            <a:ext cx="969962" cy="968375"/>
          </a:xfrm>
        </p:spPr>
        <p:txBody>
          <a:bodyPr anchor="ctr"/>
          <a:lstStyle>
            <a:lvl1pPr marL="0" indent="0" algn="ctr">
              <a:buNone/>
              <a:defRPr/>
            </a:lvl1pPr>
          </a:lstStyle>
          <a:p>
            <a:r>
              <a:rPr lang="en-PL"/>
              <a:t>Icon</a:t>
            </a:r>
          </a:p>
        </p:txBody>
      </p:sp>
      <p:sp>
        <p:nvSpPr>
          <p:cNvPr id="18" name="Text Placeholder 6">
            <a:extLst>
              <a:ext uri="{FF2B5EF4-FFF2-40B4-BE49-F238E27FC236}">
                <a16:creationId xmlns:a16="http://schemas.microsoft.com/office/drawing/2014/main" id="{30012B09-3C1E-4293-DD0A-226BE8AFA9D4}"/>
              </a:ext>
            </a:extLst>
          </p:cNvPr>
          <p:cNvSpPr>
            <a:spLocks noGrp="1"/>
          </p:cNvSpPr>
          <p:nvPr>
            <p:ph idx="13"/>
          </p:nvPr>
        </p:nvSpPr>
        <p:spPr>
          <a:xfrm>
            <a:off x="8172894" y="3881914"/>
            <a:ext cx="3468245" cy="2412140"/>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US"/>
              <a:t>Click to edit Master text styles</a:t>
            </a:r>
          </a:p>
        </p:txBody>
      </p:sp>
      <p:sp>
        <p:nvSpPr>
          <p:cNvPr id="20" name="Text Placeholder 7">
            <a:extLst>
              <a:ext uri="{FF2B5EF4-FFF2-40B4-BE49-F238E27FC236}">
                <a16:creationId xmlns:a16="http://schemas.microsoft.com/office/drawing/2014/main" id="{66B12A68-F898-618D-32AA-9FE63A3E9823}"/>
              </a:ext>
            </a:extLst>
          </p:cNvPr>
          <p:cNvSpPr>
            <a:spLocks noGrp="1"/>
          </p:cNvSpPr>
          <p:nvPr>
            <p:ph type="body" sz="quarter" idx="14"/>
          </p:nvPr>
        </p:nvSpPr>
        <p:spPr>
          <a:xfrm>
            <a:off x="8172894" y="3252600"/>
            <a:ext cx="3468245" cy="444507"/>
          </a:xfrm>
        </p:spPr>
        <p:txBody>
          <a:bodyPr/>
          <a:lstStyle>
            <a:lvl1pPr marL="0" indent="0">
              <a:buNone/>
              <a:defRPr b="1">
                <a:solidFill>
                  <a:schemeClr val="tx2"/>
                </a:solidFill>
              </a:defRPr>
            </a:lvl1pPr>
          </a:lstStyle>
          <a:p>
            <a:pPr lvl="0"/>
            <a:r>
              <a:rPr lang="en-US"/>
              <a:t>Click to edit Master text styles</a:t>
            </a:r>
          </a:p>
        </p:txBody>
      </p:sp>
      <p:sp>
        <p:nvSpPr>
          <p:cNvPr id="21" name="Picture Placeholder 9">
            <a:extLst>
              <a:ext uri="{FF2B5EF4-FFF2-40B4-BE49-F238E27FC236}">
                <a16:creationId xmlns:a16="http://schemas.microsoft.com/office/drawing/2014/main" id="{901340AB-6727-BD78-1C0C-A8649882F375}"/>
              </a:ext>
            </a:extLst>
          </p:cNvPr>
          <p:cNvSpPr>
            <a:spLocks noGrp="1"/>
          </p:cNvSpPr>
          <p:nvPr>
            <p:ph type="pic" sz="quarter" idx="15" hasCustomPrompt="1"/>
          </p:nvPr>
        </p:nvSpPr>
        <p:spPr>
          <a:xfrm>
            <a:off x="8172896" y="2038806"/>
            <a:ext cx="969962" cy="968375"/>
          </a:xfrm>
        </p:spPr>
        <p:txBody>
          <a:bodyPr anchor="ctr"/>
          <a:lstStyle>
            <a:lvl1pPr marL="0" indent="0" algn="ctr">
              <a:buNone/>
              <a:defRPr/>
            </a:lvl1pPr>
          </a:lstStyle>
          <a:p>
            <a:r>
              <a:rPr lang="en-PL"/>
              <a:t>Icon</a:t>
            </a:r>
          </a:p>
        </p:txBody>
      </p:sp>
      <p:sp>
        <p:nvSpPr>
          <p:cNvPr id="22" name="Text Placeholder 6">
            <a:extLst>
              <a:ext uri="{FF2B5EF4-FFF2-40B4-BE49-F238E27FC236}">
                <a16:creationId xmlns:a16="http://schemas.microsoft.com/office/drawing/2014/main" id="{6D2911BD-AC57-F3C1-CDA2-0B90A1677FD1}"/>
              </a:ext>
            </a:extLst>
          </p:cNvPr>
          <p:cNvSpPr>
            <a:spLocks noGrp="1"/>
          </p:cNvSpPr>
          <p:nvPr>
            <p:ph idx="16"/>
          </p:nvPr>
        </p:nvSpPr>
        <p:spPr>
          <a:xfrm>
            <a:off x="4361875" y="3881914"/>
            <a:ext cx="3468245" cy="2412140"/>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US"/>
              <a:t>Click to edit Master text styles</a:t>
            </a:r>
          </a:p>
        </p:txBody>
      </p:sp>
      <p:sp>
        <p:nvSpPr>
          <p:cNvPr id="23" name="Text Placeholder 7">
            <a:extLst>
              <a:ext uri="{FF2B5EF4-FFF2-40B4-BE49-F238E27FC236}">
                <a16:creationId xmlns:a16="http://schemas.microsoft.com/office/drawing/2014/main" id="{F2218111-F043-D631-57EE-2E2E8F94EA7E}"/>
              </a:ext>
            </a:extLst>
          </p:cNvPr>
          <p:cNvSpPr>
            <a:spLocks noGrp="1"/>
          </p:cNvSpPr>
          <p:nvPr>
            <p:ph type="body" sz="quarter" idx="17"/>
          </p:nvPr>
        </p:nvSpPr>
        <p:spPr>
          <a:xfrm>
            <a:off x="4361875" y="3252600"/>
            <a:ext cx="3468245" cy="444507"/>
          </a:xfrm>
        </p:spPr>
        <p:txBody>
          <a:bodyPr/>
          <a:lstStyle>
            <a:lvl1pPr marL="0" indent="0">
              <a:buNone/>
              <a:defRPr b="1">
                <a:solidFill>
                  <a:schemeClr val="tx2"/>
                </a:solidFill>
              </a:defRPr>
            </a:lvl1pPr>
          </a:lstStyle>
          <a:p>
            <a:pPr lvl="0"/>
            <a:r>
              <a:rPr lang="en-US"/>
              <a:t>Click to edit Master text styles</a:t>
            </a:r>
          </a:p>
        </p:txBody>
      </p:sp>
      <p:sp>
        <p:nvSpPr>
          <p:cNvPr id="24" name="Picture Placeholder 9">
            <a:extLst>
              <a:ext uri="{FF2B5EF4-FFF2-40B4-BE49-F238E27FC236}">
                <a16:creationId xmlns:a16="http://schemas.microsoft.com/office/drawing/2014/main" id="{73FE9BFF-228F-7329-1BFD-11E7B83971D1}"/>
              </a:ext>
            </a:extLst>
          </p:cNvPr>
          <p:cNvSpPr>
            <a:spLocks noGrp="1"/>
          </p:cNvSpPr>
          <p:nvPr>
            <p:ph type="pic" sz="quarter" idx="18" hasCustomPrompt="1"/>
          </p:nvPr>
        </p:nvSpPr>
        <p:spPr>
          <a:xfrm>
            <a:off x="4361877" y="2033860"/>
            <a:ext cx="969962" cy="968375"/>
          </a:xfrm>
        </p:spPr>
        <p:txBody>
          <a:bodyPr anchor="ctr"/>
          <a:lstStyle>
            <a:lvl1pPr marL="0" indent="0" algn="ctr">
              <a:buNone/>
              <a:defRPr/>
            </a:lvl1pPr>
          </a:lstStyle>
          <a:p>
            <a:r>
              <a:rPr lang="en-PL"/>
              <a:t>Icon</a:t>
            </a:r>
          </a:p>
        </p:txBody>
      </p:sp>
    </p:spTree>
    <p:extLst>
      <p:ext uri="{BB962C8B-B14F-4D97-AF65-F5344CB8AC3E}">
        <p14:creationId xmlns:p14="http://schemas.microsoft.com/office/powerpoint/2010/main" val="3889887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4 Columns">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086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39AA7B67-6693-B256-903C-FCF873DB345C}"/>
              </a:ext>
            </a:extLst>
          </p:cNvPr>
          <p:cNvSpPr>
            <a:spLocks noGrp="1"/>
          </p:cNvSpPr>
          <p:nvPr>
            <p:ph idx="1"/>
          </p:nvPr>
        </p:nvSpPr>
        <p:spPr>
          <a:xfrm>
            <a:off x="550862" y="3881914"/>
            <a:ext cx="2479418" cy="2412140"/>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US"/>
              <a:t>Click to edit Master text styles</a:t>
            </a:r>
          </a:p>
        </p:txBody>
      </p:sp>
      <p:sp>
        <p:nvSpPr>
          <p:cNvPr id="5" name="Rectangle 6">
            <a:extLst>
              <a:ext uri="{FF2B5EF4-FFF2-40B4-BE49-F238E27FC236}">
                <a16:creationId xmlns:a16="http://schemas.microsoft.com/office/drawing/2014/main" id="{6526320B-341E-6450-12F2-01073014314F}"/>
              </a:ext>
            </a:extLst>
          </p:cNvPr>
          <p:cNvSpPr/>
          <p:nvPr userDrawn="1"/>
        </p:nvSpPr>
        <p:spPr>
          <a:xfrm>
            <a:off x="10002417" y="0"/>
            <a:ext cx="2189583" cy="774441"/>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583" h="774441">
                <a:moveTo>
                  <a:pt x="0" y="0"/>
                </a:moveTo>
                <a:lnTo>
                  <a:pt x="2180253" y="0"/>
                </a:lnTo>
                <a:lnTo>
                  <a:pt x="2189583" y="774441"/>
                </a:lnTo>
                <a:cubicBezTo>
                  <a:pt x="1696098" y="581609"/>
                  <a:pt x="1426547" y="547397"/>
                  <a:pt x="933061" y="447870"/>
                </a:cubicBezTo>
                <a:cubicBezTo>
                  <a:pt x="202163" y="214604"/>
                  <a:pt x="311020" y="149290"/>
                  <a:pt x="0" y="0"/>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8" name="Text Placeholder 7">
            <a:extLst>
              <a:ext uri="{FF2B5EF4-FFF2-40B4-BE49-F238E27FC236}">
                <a16:creationId xmlns:a16="http://schemas.microsoft.com/office/drawing/2014/main" id="{9EB8DEF2-02A1-B7CD-158F-9813CFE2519E}"/>
              </a:ext>
            </a:extLst>
          </p:cNvPr>
          <p:cNvSpPr>
            <a:spLocks noGrp="1"/>
          </p:cNvSpPr>
          <p:nvPr>
            <p:ph type="body" sz="quarter" idx="11"/>
          </p:nvPr>
        </p:nvSpPr>
        <p:spPr>
          <a:xfrm>
            <a:off x="550862" y="3252600"/>
            <a:ext cx="2479418" cy="444507"/>
          </a:xfrm>
        </p:spPr>
        <p:txBody>
          <a:bodyPr/>
          <a:lstStyle>
            <a:lvl1pPr marL="0" indent="0">
              <a:buNone/>
              <a:defRPr b="1">
                <a:solidFill>
                  <a:schemeClr val="tx2"/>
                </a:solidFill>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B6CE90EA-17CC-1BE8-C18A-10A5E4DA72CE}"/>
              </a:ext>
            </a:extLst>
          </p:cNvPr>
          <p:cNvSpPr>
            <a:spLocks noGrp="1"/>
          </p:cNvSpPr>
          <p:nvPr>
            <p:ph type="pic" sz="quarter" idx="12" hasCustomPrompt="1"/>
          </p:nvPr>
        </p:nvSpPr>
        <p:spPr>
          <a:xfrm>
            <a:off x="550863" y="2038806"/>
            <a:ext cx="969962" cy="968375"/>
          </a:xfrm>
        </p:spPr>
        <p:txBody>
          <a:bodyPr anchor="ctr"/>
          <a:lstStyle>
            <a:lvl1pPr marL="0" indent="0" algn="ctr">
              <a:buNone/>
              <a:defRPr/>
            </a:lvl1pPr>
          </a:lstStyle>
          <a:p>
            <a:r>
              <a:rPr lang="en-PL"/>
              <a:t>Icon</a:t>
            </a:r>
          </a:p>
        </p:txBody>
      </p:sp>
      <p:sp>
        <p:nvSpPr>
          <p:cNvPr id="7" name="Text Placeholder 6">
            <a:extLst>
              <a:ext uri="{FF2B5EF4-FFF2-40B4-BE49-F238E27FC236}">
                <a16:creationId xmlns:a16="http://schemas.microsoft.com/office/drawing/2014/main" id="{E0A414AA-9283-8D61-A1CA-63514B97674A}"/>
              </a:ext>
            </a:extLst>
          </p:cNvPr>
          <p:cNvSpPr>
            <a:spLocks noGrp="1"/>
          </p:cNvSpPr>
          <p:nvPr>
            <p:ph idx="13"/>
          </p:nvPr>
        </p:nvSpPr>
        <p:spPr>
          <a:xfrm>
            <a:off x="9161719" y="3880636"/>
            <a:ext cx="2479418" cy="2412140"/>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US"/>
              <a:t>Click to edit Master text styles</a:t>
            </a:r>
          </a:p>
        </p:txBody>
      </p:sp>
      <p:sp>
        <p:nvSpPr>
          <p:cNvPr id="9" name="Text Placeholder 7">
            <a:extLst>
              <a:ext uri="{FF2B5EF4-FFF2-40B4-BE49-F238E27FC236}">
                <a16:creationId xmlns:a16="http://schemas.microsoft.com/office/drawing/2014/main" id="{30341295-578E-2495-BE17-ED58E52BD051}"/>
              </a:ext>
            </a:extLst>
          </p:cNvPr>
          <p:cNvSpPr>
            <a:spLocks noGrp="1"/>
          </p:cNvSpPr>
          <p:nvPr>
            <p:ph type="body" sz="quarter" idx="14"/>
          </p:nvPr>
        </p:nvSpPr>
        <p:spPr>
          <a:xfrm>
            <a:off x="9161719" y="3251322"/>
            <a:ext cx="2479418" cy="444507"/>
          </a:xfrm>
        </p:spPr>
        <p:txBody>
          <a:bodyPr/>
          <a:lstStyle>
            <a:lvl1pPr marL="0" indent="0">
              <a:buNone/>
              <a:defRPr b="1">
                <a:solidFill>
                  <a:schemeClr val="tx2"/>
                </a:solidFill>
              </a:defRPr>
            </a:lvl1pPr>
          </a:lstStyle>
          <a:p>
            <a:pPr lvl="0"/>
            <a:r>
              <a:rPr lang="en-US"/>
              <a:t>Click to edit Master text styles</a:t>
            </a:r>
          </a:p>
        </p:txBody>
      </p:sp>
      <p:sp>
        <p:nvSpPr>
          <p:cNvPr id="11" name="Picture Placeholder 9">
            <a:extLst>
              <a:ext uri="{FF2B5EF4-FFF2-40B4-BE49-F238E27FC236}">
                <a16:creationId xmlns:a16="http://schemas.microsoft.com/office/drawing/2014/main" id="{DFC18901-31E1-68C4-8FD1-EEBA01BCCE75}"/>
              </a:ext>
            </a:extLst>
          </p:cNvPr>
          <p:cNvSpPr>
            <a:spLocks noGrp="1"/>
          </p:cNvSpPr>
          <p:nvPr>
            <p:ph type="pic" sz="quarter" idx="15" hasCustomPrompt="1"/>
          </p:nvPr>
        </p:nvSpPr>
        <p:spPr>
          <a:xfrm>
            <a:off x="9161720" y="2037528"/>
            <a:ext cx="969962" cy="968375"/>
          </a:xfrm>
        </p:spPr>
        <p:txBody>
          <a:bodyPr anchor="ctr"/>
          <a:lstStyle>
            <a:lvl1pPr marL="0" indent="0" algn="ctr">
              <a:buNone/>
              <a:defRPr/>
            </a:lvl1pPr>
          </a:lstStyle>
          <a:p>
            <a:r>
              <a:rPr lang="en-PL"/>
              <a:t>Icon</a:t>
            </a:r>
          </a:p>
        </p:txBody>
      </p:sp>
      <p:sp>
        <p:nvSpPr>
          <p:cNvPr id="12" name="Text Placeholder 6">
            <a:extLst>
              <a:ext uri="{FF2B5EF4-FFF2-40B4-BE49-F238E27FC236}">
                <a16:creationId xmlns:a16="http://schemas.microsoft.com/office/drawing/2014/main" id="{4C7C58ED-5700-2A0E-B164-2C2FD51225C6}"/>
              </a:ext>
            </a:extLst>
          </p:cNvPr>
          <p:cNvSpPr>
            <a:spLocks noGrp="1"/>
          </p:cNvSpPr>
          <p:nvPr>
            <p:ph idx="16"/>
          </p:nvPr>
        </p:nvSpPr>
        <p:spPr>
          <a:xfrm>
            <a:off x="3421148" y="3883007"/>
            <a:ext cx="2479418" cy="2412140"/>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US"/>
              <a:t>Click to edit Master text styles</a:t>
            </a:r>
          </a:p>
        </p:txBody>
      </p:sp>
      <p:sp>
        <p:nvSpPr>
          <p:cNvPr id="13" name="Text Placeholder 7">
            <a:extLst>
              <a:ext uri="{FF2B5EF4-FFF2-40B4-BE49-F238E27FC236}">
                <a16:creationId xmlns:a16="http://schemas.microsoft.com/office/drawing/2014/main" id="{CC8F57A7-616A-0877-A95F-697CDF8044EC}"/>
              </a:ext>
            </a:extLst>
          </p:cNvPr>
          <p:cNvSpPr>
            <a:spLocks noGrp="1"/>
          </p:cNvSpPr>
          <p:nvPr>
            <p:ph type="body" sz="quarter" idx="17"/>
          </p:nvPr>
        </p:nvSpPr>
        <p:spPr>
          <a:xfrm>
            <a:off x="3421148" y="3253693"/>
            <a:ext cx="2479418" cy="444507"/>
          </a:xfrm>
        </p:spPr>
        <p:txBody>
          <a:bodyPr/>
          <a:lstStyle>
            <a:lvl1pPr marL="0" indent="0">
              <a:buNone/>
              <a:defRPr b="1">
                <a:solidFill>
                  <a:schemeClr val="tx2"/>
                </a:solidFill>
              </a:defRPr>
            </a:lvl1pPr>
          </a:lstStyle>
          <a:p>
            <a:pPr lvl="0"/>
            <a:r>
              <a:rPr lang="en-US"/>
              <a:t>Click to edit Master text styles</a:t>
            </a:r>
          </a:p>
        </p:txBody>
      </p:sp>
      <p:sp>
        <p:nvSpPr>
          <p:cNvPr id="14" name="Picture Placeholder 9">
            <a:extLst>
              <a:ext uri="{FF2B5EF4-FFF2-40B4-BE49-F238E27FC236}">
                <a16:creationId xmlns:a16="http://schemas.microsoft.com/office/drawing/2014/main" id="{6C89A7D9-92F6-0FCA-1B2E-B673F5F70BC6}"/>
              </a:ext>
            </a:extLst>
          </p:cNvPr>
          <p:cNvSpPr>
            <a:spLocks noGrp="1"/>
          </p:cNvSpPr>
          <p:nvPr>
            <p:ph type="pic" sz="quarter" idx="18" hasCustomPrompt="1"/>
          </p:nvPr>
        </p:nvSpPr>
        <p:spPr>
          <a:xfrm>
            <a:off x="3421149" y="2039899"/>
            <a:ext cx="969962" cy="968375"/>
          </a:xfrm>
        </p:spPr>
        <p:txBody>
          <a:bodyPr anchor="ctr"/>
          <a:lstStyle>
            <a:lvl1pPr marL="0" indent="0" algn="ctr">
              <a:buNone/>
              <a:defRPr/>
            </a:lvl1pPr>
          </a:lstStyle>
          <a:p>
            <a:r>
              <a:rPr lang="en-PL"/>
              <a:t>Icon</a:t>
            </a:r>
          </a:p>
        </p:txBody>
      </p:sp>
      <p:sp>
        <p:nvSpPr>
          <p:cNvPr id="15" name="Text Placeholder 6">
            <a:extLst>
              <a:ext uri="{FF2B5EF4-FFF2-40B4-BE49-F238E27FC236}">
                <a16:creationId xmlns:a16="http://schemas.microsoft.com/office/drawing/2014/main" id="{2F49B1DC-1B91-85AC-AF4C-216C37D8409C}"/>
              </a:ext>
            </a:extLst>
          </p:cNvPr>
          <p:cNvSpPr>
            <a:spLocks noGrp="1"/>
          </p:cNvSpPr>
          <p:nvPr>
            <p:ph idx="19"/>
          </p:nvPr>
        </p:nvSpPr>
        <p:spPr>
          <a:xfrm>
            <a:off x="6291434" y="3880636"/>
            <a:ext cx="2479418" cy="2412140"/>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US"/>
              <a:t>Click to edit Master text styles</a:t>
            </a:r>
          </a:p>
        </p:txBody>
      </p:sp>
      <p:sp>
        <p:nvSpPr>
          <p:cNvPr id="16" name="Text Placeholder 7">
            <a:extLst>
              <a:ext uri="{FF2B5EF4-FFF2-40B4-BE49-F238E27FC236}">
                <a16:creationId xmlns:a16="http://schemas.microsoft.com/office/drawing/2014/main" id="{802C5C76-FF85-8B08-708C-942AB726AE71}"/>
              </a:ext>
            </a:extLst>
          </p:cNvPr>
          <p:cNvSpPr>
            <a:spLocks noGrp="1"/>
          </p:cNvSpPr>
          <p:nvPr>
            <p:ph type="body" sz="quarter" idx="20"/>
          </p:nvPr>
        </p:nvSpPr>
        <p:spPr>
          <a:xfrm>
            <a:off x="6291434" y="3251322"/>
            <a:ext cx="2479418" cy="444507"/>
          </a:xfrm>
        </p:spPr>
        <p:txBody>
          <a:bodyPr/>
          <a:lstStyle>
            <a:lvl1pPr marL="0" indent="0">
              <a:buNone/>
              <a:defRPr b="1">
                <a:solidFill>
                  <a:schemeClr val="tx2"/>
                </a:solidFill>
              </a:defRPr>
            </a:lvl1pPr>
          </a:lstStyle>
          <a:p>
            <a:pPr lvl="0"/>
            <a:r>
              <a:rPr lang="en-US"/>
              <a:t>Click to edit Master text styles</a:t>
            </a:r>
          </a:p>
        </p:txBody>
      </p:sp>
      <p:sp>
        <p:nvSpPr>
          <p:cNvPr id="17" name="Picture Placeholder 9">
            <a:extLst>
              <a:ext uri="{FF2B5EF4-FFF2-40B4-BE49-F238E27FC236}">
                <a16:creationId xmlns:a16="http://schemas.microsoft.com/office/drawing/2014/main" id="{E6BAA978-8D38-FD4D-A0AE-6D287281FAE1}"/>
              </a:ext>
            </a:extLst>
          </p:cNvPr>
          <p:cNvSpPr>
            <a:spLocks noGrp="1"/>
          </p:cNvSpPr>
          <p:nvPr>
            <p:ph type="pic" sz="quarter" idx="21" hasCustomPrompt="1"/>
          </p:nvPr>
        </p:nvSpPr>
        <p:spPr>
          <a:xfrm>
            <a:off x="6291435" y="2037528"/>
            <a:ext cx="969962" cy="968375"/>
          </a:xfrm>
        </p:spPr>
        <p:txBody>
          <a:bodyPr anchor="ctr"/>
          <a:lstStyle>
            <a:lvl1pPr marL="0" indent="0" algn="ctr">
              <a:buNone/>
              <a:defRPr/>
            </a:lvl1pPr>
          </a:lstStyle>
          <a:p>
            <a:r>
              <a:rPr lang="en-PL"/>
              <a:t>Icon</a:t>
            </a:r>
          </a:p>
        </p:txBody>
      </p:sp>
    </p:spTree>
    <p:extLst>
      <p:ext uri="{BB962C8B-B14F-4D97-AF65-F5344CB8AC3E}">
        <p14:creationId xmlns:p14="http://schemas.microsoft.com/office/powerpoint/2010/main" val="2011633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4 Columns_Horizontal">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086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39AA7B67-6693-B256-903C-FCF873DB345C}"/>
              </a:ext>
            </a:extLst>
          </p:cNvPr>
          <p:cNvSpPr>
            <a:spLocks noGrp="1"/>
          </p:cNvSpPr>
          <p:nvPr>
            <p:ph idx="1"/>
          </p:nvPr>
        </p:nvSpPr>
        <p:spPr>
          <a:xfrm>
            <a:off x="1762973" y="3075025"/>
            <a:ext cx="4169994" cy="1029138"/>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US"/>
              <a:t>Click to edit Master text styles</a:t>
            </a:r>
          </a:p>
        </p:txBody>
      </p:sp>
      <p:sp>
        <p:nvSpPr>
          <p:cNvPr id="5" name="Rectangle 6">
            <a:extLst>
              <a:ext uri="{FF2B5EF4-FFF2-40B4-BE49-F238E27FC236}">
                <a16:creationId xmlns:a16="http://schemas.microsoft.com/office/drawing/2014/main" id="{6526320B-341E-6450-12F2-01073014314F}"/>
              </a:ext>
            </a:extLst>
          </p:cNvPr>
          <p:cNvSpPr/>
          <p:nvPr userDrawn="1"/>
        </p:nvSpPr>
        <p:spPr>
          <a:xfrm>
            <a:off x="10002417" y="0"/>
            <a:ext cx="2189583" cy="774441"/>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583" h="774441">
                <a:moveTo>
                  <a:pt x="0" y="0"/>
                </a:moveTo>
                <a:lnTo>
                  <a:pt x="2180253" y="0"/>
                </a:lnTo>
                <a:lnTo>
                  <a:pt x="2189583" y="774441"/>
                </a:lnTo>
                <a:cubicBezTo>
                  <a:pt x="1696098" y="581609"/>
                  <a:pt x="1426547" y="547397"/>
                  <a:pt x="933061" y="447870"/>
                </a:cubicBezTo>
                <a:cubicBezTo>
                  <a:pt x="202163" y="214604"/>
                  <a:pt x="311020" y="149290"/>
                  <a:pt x="0" y="0"/>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8" name="Text Placeholder 7">
            <a:extLst>
              <a:ext uri="{FF2B5EF4-FFF2-40B4-BE49-F238E27FC236}">
                <a16:creationId xmlns:a16="http://schemas.microsoft.com/office/drawing/2014/main" id="{9EB8DEF2-02A1-B7CD-158F-9813CFE2519E}"/>
              </a:ext>
            </a:extLst>
          </p:cNvPr>
          <p:cNvSpPr>
            <a:spLocks noGrp="1"/>
          </p:cNvSpPr>
          <p:nvPr>
            <p:ph type="body" sz="quarter" idx="11"/>
          </p:nvPr>
        </p:nvSpPr>
        <p:spPr>
          <a:xfrm>
            <a:off x="1762973" y="2562674"/>
            <a:ext cx="4169994" cy="444507"/>
          </a:xfrm>
        </p:spPr>
        <p:txBody>
          <a:bodyPr/>
          <a:lstStyle>
            <a:lvl1pPr marL="0" indent="0">
              <a:buNone/>
              <a:defRPr b="1">
                <a:solidFill>
                  <a:schemeClr val="tx2"/>
                </a:solidFill>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B6CE90EA-17CC-1BE8-C18A-10A5E4DA72CE}"/>
              </a:ext>
            </a:extLst>
          </p:cNvPr>
          <p:cNvSpPr>
            <a:spLocks noGrp="1"/>
          </p:cNvSpPr>
          <p:nvPr>
            <p:ph type="pic" sz="quarter" idx="12" hasCustomPrompt="1"/>
          </p:nvPr>
        </p:nvSpPr>
        <p:spPr>
          <a:xfrm>
            <a:off x="550863" y="2038806"/>
            <a:ext cx="969962" cy="968375"/>
          </a:xfrm>
        </p:spPr>
        <p:txBody>
          <a:bodyPr anchor="ctr"/>
          <a:lstStyle>
            <a:lvl1pPr marL="0" indent="0" algn="ctr">
              <a:buNone/>
              <a:defRPr/>
            </a:lvl1pPr>
          </a:lstStyle>
          <a:p>
            <a:r>
              <a:rPr lang="en-PL"/>
              <a:t>Icon</a:t>
            </a:r>
          </a:p>
        </p:txBody>
      </p:sp>
      <p:sp>
        <p:nvSpPr>
          <p:cNvPr id="18" name="Text Placeholder 6">
            <a:extLst>
              <a:ext uri="{FF2B5EF4-FFF2-40B4-BE49-F238E27FC236}">
                <a16:creationId xmlns:a16="http://schemas.microsoft.com/office/drawing/2014/main" id="{C39A1A95-B810-1F4D-6914-2103EFDC1521}"/>
              </a:ext>
            </a:extLst>
          </p:cNvPr>
          <p:cNvSpPr>
            <a:spLocks noGrp="1"/>
          </p:cNvSpPr>
          <p:nvPr>
            <p:ph idx="13"/>
          </p:nvPr>
        </p:nvSpPr>
        <p:spPr>
          <a:xfrm>
            <a:off x="7471143" y="3075025"/>
            <a:ext cx="4169994" cy="1029138"/>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US"/>
              <a:t>Click to edit Master text styles</a:t>
            </a:r>
          </a:p>
        </p:txBody>
      </p:sp>
      <p:sp>
        <p:nvSpPr>
          <p:cNvPr id="20" name="Text Placeholder 7">
            <a:extLst>
              <a:ext uri="{FF2B5EF4-FFF2-40B4-BE49-F238E27FC236}">
                <a16:creationId xmlns:a16="http://schemas.microsoft.com/office/drawing/2014/main" id="{9D87E0A3-9059-7636-85FF-92E6E36DE71B}"/>
              </a:ext>
            </a:extLst>
          </p:cNvPr>
          <p:cNvSpPr>
            <a:spLocks noGrp="1"/>
          </p:cNvSpPr>
          <p:nvPr>
            <p:ph type="body" sz="quarter" idx="14"/>
          </p:nvPr>
        </p:nvSpPr>
        <p:spPr>
          <a:xfrm>
            <a:off x="7471143" y="2562674"/>
            <a:ext cx="4169994" cy="444507"/>
          </a:xfrm>
        </p:spPr>
        <p:txBody>
          <a:bodyPr/>
          <a:lstStyle>
            <a:lvl1pPr marL="0" indent="0">
              <a:buNone/>
              <a:defRPr b="1">
                <a:solidFill>
                  <a:schemeClr val="tx2"/>
                </a:solidFill>
              </a:defRPr>
            </a:lvl1pPr>
          </a:lstStyle>
          <a:p>
            <a:pPr lvl="0"/>
            <a:r>
              <a:rPr lang="en-US"/>
              <a:t>Click to edit Master text styles</a:t>
            </a:r>
          </a:p>
        </p:txBody>
      </p:sp>
      <p:sp>
        <p:nvSpPr>
          <p:cNvPr id="21" name="Picture Placeholder 9">
            <a:extLst>
              <a:ext uri="{FF2B5EF4-FFF2-40B4-BE49-F238E27FC236}">
                <a16:creationId xmlns:a16="http://schemas.microsoft.com/office/drawing/2014/main" id="{39F59F56-4B57-CC91-9286-E42C148DEBD0}"/>
              </a:ext>
            </a:extLst>
          </p:cNvPr>
          <p:cNvSpPr>
            <a:spLocks noGrp="1"/>
          </p:cNvSpPr>
          <p:nvPr>
            <p:ph type="pic" sz="quarter" idx="15" hasCustomPrompt="1"/>
          </p:nvPr>
        </p:nvSpPr>
        <p:spPr>
          <a:xfrm>
            <a:off x="6259033" y="2038806"/>
            <a:ext cx="969962" cy="968375"/>
          </a:xfrm>
        </p:spPr>
        <p:txBody>
          <a:bodyPr anchor="ctr"/>
          <a:lstStyle>
            <a:lvl1pPr marL="0" indent="0" algn="ctr">
              <a:buNone/>
              <a:defRPr/>
            </a:lvl1pPr>
          </a:lstStyle>
          <a:p>
            <a:r>
              <a:rPr lang="en-PL"/>
              <a:t>Icon</a:t>
            </a:r>
          </a:p>
        </p:txBody>
      </p:sp>
      <p:sp>
        <p:nvSpPr>
          <p:cNvPr id="22" name="Text Placeholder 6">
            <a:extLst>
              <a:ext uri="{FF2B5EF4-FFF2-40B4-BE49-F238E27FC236}">
                <a16:creationId xmlns:a16="http://schemas.microsoft.com/office/drawing/2014/main" id="{CB046625-59B2-2C15-CD97-AF951ED78D8B}"/>
              </a:ext>
            </a:extLst>
          </p:cNvPr>
          <p:cNvSpPr>
            <a:spLocks noGrp="1"/>
          </p:cNvSpPr>
          <p:nvPr>
            <p:ph idx="16"/>
          </p:nvPr>
        </p:nvSpPr>
        <p:spPr>
          <a:xfrm>
            <a:off x="1751196" y="5279587"/>
            <a:ext cx="4169994" cy="1029138"/>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US"/>
              <a:t>Click to edit Master text styles</a:t>
            </a:r>
          </a:p>
        </p:txBody>
      </p:sp>
      <p:sp>
        <p:nvSpPr>
          <p:cNvPr id="23" name="Text Placeholder 7">
            <a:extLst>
              <a:ext uri="{FF2B5EF4-FFF2-40B4-BE49-F238E27FC236}">
                <a16:creationId xmlns:a16="http://schemas.microsoft.com/office/drawing/2014/main" id="{AF9FA328-7538-92B0-728F-691A0926E7A5}"/>
              </a:ext>
            </a:extLst>
          </p:cNvPr>
          <p:cNvSpPr>
            <a:spLocks noGrp="1"/>
          </p:cNvSpPr>
          <p:nvPr>
            <p:ph type="body" sz="quarter" idx="17"/>
          </p:nvPr>
        </p:nvSpPr>
        <p:spPr>
          <a:xfrm>
            <a:off x="1751196" y="4767236"/>
            <a:ext cx="4169994" cy="444507"/>
          </a:xfrm>
        </p:spPr>
        <p:txBody>
          <a:bodyPr/>
          <a:lstStyle>
            <a:lvl1pPr marL="0" indent="0">
              <a:buNone/>
              <a:defRPr b="1">
                <a:solidFill>
                  <a:schemeClr val="tx2"/>
                </a:solidFill>
              </a:defRPr>
            </a:lvl1pPr>
          </a:lstStyle>
          <a:p>
            <a:pPr lvl="0"/>
            <a:r>
              <a:rPr lang="en-US"/>
              <a:t>Click to edit Master text styles</a:t>
            </a:r>
          </a:p>
        </p:txBody>
      </p:sp>
      <p:sp>
        <p:nvSpPr>
          <p:cNvPr id="24" name="Picture Placeholder 9">
            <a:extLst>
              <a:ext uri="{FF2B5EF4-FFF2-40B4-BE49-F238E27FC236}">
                <a16:creationId xmlns:a16="http://schemas.microsoft.com/office/drawing/2014/main" id="{82FB5ED6-9A3F-B5A8-B624-042CC9B0119D}"/>
              </a:ext>
            </a:extLst>
          </p:cNvPr>
          <p:cNvSpPr>
            <a:spLocks noGrp="1"/>
          </p:cNvSpPr>
          <p:nvPr>
            <p:ph type="pic" sz="quarter" idx="18" hasCustomPrompt="1"/>
          </p:nvPr>
        </p:nvSpPr>
        <p:spPr>
          <a:xfrm>
            <a:off x="539086" y="4243368"/>
            <a:ext cx="969962" cy="968375"/>
          </a:xfrm>
        </p:spPr>
        <p:txBody>
          <a:bodyPr anchor="ctr"/>
          <a:lstStyle>
            <a:lvl1pPr marL="0" indent="0" algn="ctr">
              <a:buNone/>
              <a:defRPr/>
            </a:lvl1pPr>
          </a:lstStyle>
          <a:p>
            <a:r>
              <a:rPr lang="en-PL"/>
              <a:t>Icon</a:t>
            </a:r>
          </a:p>
        </p:txBody>
      </p:sp>
      <p:sp>
        <p:nvSpPr>
          <p:cNvPr id="25" name="Text Placeholder 6">
            <a:extLst>
              <a:ext uri="{FF2B5EF4-FFF2-40B4-BE49-F238E27FC236}">
                <a16:creationId xmlns:a16="http://schemas.microsoft.com/office/drawing/2014/main" id="{B03CB461-8560-9B20-7934-9714D934C9DE}"/>
              </a:ext>
            </a:extLst>
          </p:cNvPr>
          <p:cNvSpPr>
            <a:spLocks noGrp="1"/>
          </p:cNvSpPr>
          <p:nvPr>
            <p:ph idx="19"/>
          </p:nvPr>
        </p:nvSpPr>
        <p:spPr>
          <a:xfrm>
            <a:off x="7459366" y="5279587"/>
            <a:ext cx="4169994" cy="1029138"/>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US"/>
              <a:t>Click to edit Master text styles</a:t>
            </a:r>
          </a:p>
        </p:txBody>
      </p:sp>
      <p:sp>
        <p:nvSpPr>
          <p:cNvPr id="26" name="Text Placeholder 7">
            <a:extLst>
              <a:ext uri="{FF2B5EF4-FFF2-40B4-BE49-F238E27FC236}">
                <a16:creationId xmlns:a16="http://schemas.microsoft.com/office/drawing/2014/main" id="{87DE8F08-72E4-4788-507D-7C784566D59A}"/>
              </a:ext>
            </a:extLst>
          </p:cNvPr>
          <p:cNvSpPr>
            <a:spLocks noGrp="1"/>
          </p:cNvSpPr>
          <p:nvPr>
            <p:ph type="body" sz="quarter" idx="20"/>
          </p:nvPr>
        </p:nvSpPr>
        <p:spPr>
          <a:xfrm>
            <a:off x="7459366" y="4767236"/>
            <a:ext cx="4169994" cy="444507"/>
          </a:xfrm>
        </p:spPr>
        <p:txBody>
          <a:bodyPr/>
          <a:lstStyle>
            <a:lvl1pPr marL="0" indent="0">
              <a:buNone/>
              <a:defRPr b="1">
                <a:solidFill>
                  <a:schemeClr val="tx2"/>
                </a:solidFill>
              </a:defRPr>
            </a:lvl1pPr>
          </a:lstStyle>
          <a:p>
            <a:pPr lvl="0"/>
            <a:r>
              <a:rPr lang="en-US"/>
              <a:t>Click to edit Master text styles</a:t>
            </a:r>
          </a:p>
        </p:txBody>
      </p:sp>
      <p:sp>
        <p:nvSpPr>
          <p:cNvPr id="27" name="Picture Placeholder 9">
            <a:extLst>
              <a:ext uri="{FF2B5EF4-FFF2-40B4-BE49-F238E27FC236}">
                <a16:creationId xmlns:a16="http://schemas.microsoft.com/office/drawing/2014/main" id="{BBDB54C5-D56D-48C5-8D32-36C2D95E990C}"/>
              </a:ext>
            </a:extLst>
          </p:cNvPr>
          <p:cNvSpPr>
            <a:spLocks noGrp="1"/>
          </p:cNvSpPr>
          <p:nvPr>
            <p:ph type="pic" sz="quarter" idx="21" hasCustomPrompt="1"/>
          </p:nvPr>
        </p:nvSpPr>
        <p:spPr>
          <a:xfrm>
            <a:off x="6247256" y="4243368"/>
            <a:ext cx="969962" cy="968375"/>
          </a:xfrm>
        </p:spPr>
        <p:txBody>
          <a:bodyPr anchor="ctr"/>
          <a:lstStyle>
            <a:lvl1pPr marL="0" indent="0" algn="ctr">
              <a:buNone/>
              <a:defRPr/>
            </a:lvl1pPr>
          </a:lstStyle>
          <a:p>
            <a:r>
              <a:rPr lang="en-PL"/>
              <a:t>Icon</a:t>
            </a:r>
          </a:p>
        </p:txBody>
      </p:sp>
    </p:spTree>
    <p:extLst>
      <p:ext uri="{BB962C8B-B14F-4D97-AF65-F5344CB8AC3E}">
        <p14:creationId xmlns:p14="http://schemas.microsoft.com/office/powerpoint/2010/main" val="1245601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2 Columns_Photo">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086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39AA7B67-6693-B256-903C-FCF873DB345C}"/>
              </a:ext>
            </a:extLst>
          </p:cNvPr>
          <p:cNvSpPr>
            <a:spLocks noGrp="1"/>
          </p:cNvSpPr>
          <p:nvPr>
            <p:ph idx="1"/>
          </p:nvPr>
        </p:nvSpPr>
        <p:spPr>
          <a:xfrm>
            <a:off x="550862" y="4859865"/>
            <a:ext cx="5349876" cy="1439133"/>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US"/>
              <a:t>Click to edit Master text styles</a:t>
            </a:r>
          </a:p>
        </p:txBody>
      </p:sp>
      <p:sp>
        <p:nvSpPr>
          <p:cNvPr id="5" name="Rectangle 6">
            <a:extLst>
              <a:ext uri="{FF2B5EF4-FFF2-40B4-BE49-F238E27FC236}">
                <a16:creationId xmlns:a16="http://schemas.microsoft.com/office/drawing/2014/main" id="{6526320B-341E-6450-12F2-01073014314F}"/>
              </a:ext>
            </a:extLst>
          </p:cNvPr>
          <p:cNvSpPr/>
          <p:nvPr userDrawn="1"/>
        </p:nvSpPr>
        <p:spPr>
          <a:xfrm>
            <a:off x="10002417" y="0"/>
            <a:ext cx="2189583" cy="774441"/>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583" h="774441">
                <a:moveTo>
                  <a:pt x="0" y="0"/>
                </a:moveTo>
                <a:lnTo>
                  <a:pt x="2180253" y="0"/>
                </a:lnTo>
                <a:lnTo>
                  <a:pt x="2189583" y="774441"/>
                </a:lnTo>
                <a:cubicBezTo>
                  <a:pt x="1696098" y="581609"/>
                  <a:pt x="1426547" y="547397"/>
                  <a:pt x="933061" y="447870"/>
                </a:cubicBezTo>
                <a:cubicBezTo>
                  <a:pt x="202163" y="214604"/>
                  <a:pt x="311020" y="149290"/>
                  <a:pt x="0" y="0"/>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8" name="Text Placeholder 7">
            <a:extLst>
              <a:ext uri="{FF2B5EF4-FFF2-40B4-BE49-F238E27FC236}">
                <a16:creationId xmlns:a16="http://schemas.microsoft.com/office/drawing/2014/main" id="{9EB8DEF2-02A1-B7CD-158F-9813CFE2519E}"/>
              </a:ext>
            </a:extLst>
          </p:cNvPr>
          <p:cNvSpPr>
            <a:spLocks noGrp="1"/>
          </p:cNvSpPr>
          <p:nvPr>
            <p:ph type="body" sz="quarter" idx="11"/>
          </p:nvPr>
        </p:nvSpPr>
        <p:spPr>
          <a:xfrm>
            <a:off x="550862" y="4230552"/>
            <a:ext cx="5349876" cy="444507"/>
          </a:xfrm>
        </p:spPr>
        <p:txBody>
          <a:bodyPr/>
          <a:lstStyle>
            <a:lvl1pPr marL="0" indent="0">
              <a:buNone/>
              <a:defRPr b="1">
                <a:solidFill>
                  <a:schemeClr val="tx2"/>
                </a:solidFill>
              </a:defRPr>
            </a:lvl1pPr>
          </a:lstStyle>
          <a:p>
            <a:pPr lvl="0"/>
            <a:r>
              <a:rPr lang="en-US"/>
              <a:t>Click to edit Master text styles</a:t>
            </a:r>
          </a:p>
        </p:txBody>
      </p:sp>
      <p:sp>
        <p:nvSpPr>
          <p:cNvPr id="11" name="Text Placeholder 6">
            <a:extLst>
              <a:ext uri="{FF2B5EF4-FFF2-40B4-BE49-F238E27FC236}">
                <a16:creationId xmlns:a16="http://schemas.microsoft.com/office/drawing/2014/main" id="{9EF02D6E-E8B2-4CB8-A223-00262EE2A4C3}"/>
              </a:ext>
            </a:extLst>
          </p:cNvPr>
          <p:cNvSpPr>
            <a:spLocks noGrp="1"/>
          </p:cNvSpPr>
          <p:nvPr>
            <p:ph idx="13"/>
          </p:nvPr>
        </p:nvSpPr>
        <p:spPr>
          <a:xfrm>
            <a:off x="6291261" y="4859865"/>
            <a:ext cx="5349876" cy="1439133"/>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US"/>
              <a:t>Click to edit Master text styles</a:t>
            </a:r>
          </a:p>
        </p:txBody>
      </p:sp>
      <p:sp>
        <p:nvSpPr>
          <p:cNvPr id="12" name="Text Placeholder 7">
            <a:extLst>
              <a:ext uri="{FF2B5EF4-FFF2-40B4-BE49-F238E27FC236}">
                <a16:creationId xmlns:a16="http://schemas.microsoft.com/office/drawing/2014/main" id="{15DB5DD6-596D-DC7B-3A2D-A53F70C97208}"/>
              </a:ext>
            </a:extLst>
          </p:cNvPr>
          <p:cNvSpPr>
            <a:spLocks noGrp="1"/>
          </p:cNvSpPr>
          <p:nvPr>
            <p:ph type="body" sz="quarter" idx="14"/>
          </p:nvPr>
        </p:nvSpPr>
        <p:spPr>
          <a:xfrm>
            <a:off x="6291261" y="4230552"/>
            <a:ext cx="5349876" cy="444507"/>
          </a:xfrm>
        </p:spPr>
        <p:txBody>
          <a:bodyPr/>
          <a:lstStyle>
            <a:lvl1pPr marL="0" indent="0">
              <a:buNone/>
              <a:defRPr b="1">
                <a:solidFill>
                  <a:schemeClr val="tx2"/>
                </a:solidFill>
              </a:defRPr>
            </a:lvl1pPr>
          </a:lstStyle>
          <a:p>
            <a:pPr lvl="0"/>
            <a:r>
              <a:rPr lang="en-US"/>
              <a:t>Click to edit Master text styles</a:t>
            </a:r>
          </a:p>
        </p:txBody>
      </p:sp>
      <p:sp>
        <p:nvSpPr>
          <p:cNvPr id="15" name="Rounded Rectangle 14">
            <a:extLst>
              <a:ext uri="{FF2B5EF4-FFF2-40B4-BE49-F238E27FC236}">
                <a16:creationId xmlns:a16="http://schemas.microsoft.com/office/drawing/2014/main" id="{380A83D6-AFDA-B114-AD6D-5DEA6DE85D74}"/>
              </a:ext>
            </a:extLst>
          </p:cNvPr>
          <p:cNvSpPr/>
          <p:nvPr userDrawn="1"/>
        </p:nvSpPr>
        <p:spPr>
          <a:xfrm>
            <a:off x="12500677" y="-494862"/>
            <a:ext cx="5349875" cy="2088274"/>
          </a:xfrm>
          <a:prstGeom prst="roundRect">
            <a:avLst>
              <a:gd name="adj" fmla="val 292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8" name="Picture Placeholder 17">
            <a:extLst>
              <a:ext uri="{FF2B5EF4-FFF2-40B4-BE49-F238E27FC236}">
                <a16:creationId xmlns:a16="http://schemas.microsoft.com/office/drawing/2014/main" id="{646C5585-BFB2-5295-8DA7-CC59F7C8776D}"/>
              </a:ext>
            </a:extLst>
          </p:cNvPr>
          <p:cNvSpPr>
            <a:spLocks noGrp="1"/>
          </p:cNvSpPr>
          <p:nvPr>
            <p:ph type="pic" sz="quarter" idx="15"/>
          </p:nvPr>
        </p:nvSpPr>
        <p:spPr>
          <a:xfrm>
            <a:off x="550864" y="1892595"/>
            <a:ext cx="5349875" cy="2088274"/>
          </a:xfrm>
          <a:custGeom>
            <a:avLst/>
            <a:gdLst>
              <a:gd name="connsiteX0" fmla="*/ 60978 w 5349875"/>
              <a:gd name="connsiteY0" fmla="*/ 0 h 2088274"/>
              <a:gd name="connsiteX1" fmla="*/ 5288897 w 5349875"/>
              <a:gd name="connsiteY1" fmla="*/ 0 h 2088274"/>
              <a:gd name="connsiteX2" fmla="*/ 5349875 w 5349875"/>
              <a:gd name="connsiteY2" fmla="*/ 60978 h 2088274"/>
              <a:gd name="connsiteX3" fmla="*/ 5349875 w 5349875"/>
              <a:gd name="connsiteY3" fmla="*/ 2027296 h 2088274"/>
              <a:gd name="connsiteX4" fmla="*/ 5288897 w 5349875"/>
              <a:gd name="connsiteY4" fmla="*/ 2088274 h 2088274"/>
              <a:gd name="connsiteX5" fmla="*/ 60978 w 5349875"/>
              <a:gd name="connsiteY5" fmla="*/ 2088274 h 2088274"/>
              <a:gd name="connsiteX6" fmla="*/ 0 w 5349875"/>
              <a:gd name="connsiteY6" fmla="*/ 2027296 h 2088274"/>
              <a:gd name="connsiteX7" fmla="*/ 0 w 5349875"/>
              <a:gd name="connsiteY7" fmla="*/ 60978 h 2088274"/>
              <a:gd name="connsiteX8" fmla="*/ 60978 w 5349875"/>
              <a:gd name="connsiteY8" fmla="*/ 0 h 208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9875" h="2088274">
                <a:moveTo>
                  <a:pt x="60978" y="0"/>
                </a:moveTo>
                <a:lnTo>
                  <a:pt x="5288897" y="0"/>
                </a:lnTo>
                <a:cubicBezTo>
                  <a:pt x="5322574" y="0"/>
                  <a:pt x="5349875" y="27301"/>
                  <a:pt x="5349875" y="60978"/>
                </a:cubicBezTo>
                <a:lnTo>
                  <a:pt x="5349875" y="2027296"/>
                </a:lnTo>
                <a:cubicBezTo>
                  <a:pt x="5349875" y="2060973"/>
                  <a:pt x="5322574" y="2088274"/>
                  <a:pt x="5288897" y="2088274"/>
                </a:cubicBezTo>
                <a:lnTo>
                  <a:pt x="60978" y="2088274"/>
                </a:lnTo>
                <a:cubicBezTo>
                  <a:pt x="27301" y="2088274"/>
                  <a:pt x="0" y="2060973"/>
                  <a:pt x="0" y="2027296"/>
                </a:cubicBezTo>
                <a:lnTo>
                  <a:pt x="0" y="60978"/>
                </a:lnTo>
                <a:cubicBezTo>
                  <a:pt x="0" y="27301"/>
                  <a:pt x="27301" y="0"/>
                  <a:pt x="60978" y="0"/>
                </a:cubicBezTo>
                <a:close/>
              </a:path>
            </a:pathLst>
          </a:custGeom>
          <a:solidFill>
            <a:schemeClr val="bg2"/>
          </a:solidFill>
        </p:spPr>
        <p:txBody>
          <a:bodyPr wrap="square" anchor="ctr">
            <a:noAutofit/>
          </a:bodyPr>
          <a:lstStyle>
            <a:lvl1pPr marL="0" indent="0" algn="ctr">
              <a:buNone/>
              <a:defRPr/>
            </a:lvl1pPr>
          </a:lstStyle>
          <a:p>
            <a:r>
              <a:rPr lang="en-US"/>
              <a:t>Click icon to add picture</a:t>
            </a:r>
            <a:endParaRPr lang="en-PL"/>
          </a:p>
        </p:txBody>
      </p:sp>
      <p:sp>
        <p:nvSpPr>
          <p:cNvPr id="20" name="Picture Placeholder 19">
            <a:extLst>
              <a:ext uri="{FF2B5EF4-FFF2-40B4-BE49-F238E27FC236}">
                <a16:creationId xmlns:a16="http://schemas.microsoft.com/office/drawing/2014/main" id="{A15BF100-B52B-AC8D-5F0F-B2AA1840EFA0}"/>
              </a:ext>
            </a:extLst>
          </p:cNvPr>
          <p:cNvSpPr>
            <a:spLocks noGrp="1"/>
          </p:cNvSpPr>
          <p:nvPr>
            <p:ph type="pic" sz="quarter" idx="16"/>
          </p:nvPr>
        </p:nvSpPr>
        <p:spPr>
          <a:xfrm>
            <a:off x="6291261" y="1892595"/>
            <a:ext cx="5349875" cy="2088274"/>
          </a:xfrm>
          <a:custGeom>
            <a:avLst/>
            <a:gdLst>
              <a:gd name="connsiteX0" fmla="*/ 60978 w 5349875"/>
              <a:gd name="connsiteY0" fmla="*/ 0 h 2088274"/>
              <a:gd name="connsiteX1" fmla="*/ 5288897 w 5349875"/>
              <a:gd name="connsiteY1" fmla="*/ 0 h 2088274"/>
              <a:gd name="connsiteX2" fmla="*/ 5349875 w 5349875"/>
              <a:gd name="connsiteY2" fmla="*/ 60978 h 2088274"/>
              <a:gd name="connsiteX3" fmla="*/ 5349875 w 5349875"/>
              <a:gd name="connsiteY3" fmla="*/ 2027296 h 2088274"/>
              <a:gd name="connsiteX4" fmla="*/ 5288897 w 5349875"/>
              <a:gd name="connsiteY4" fmla="*/ 2088274 h 2088274"/>
              <a:gd name="connsiteX5" fmla="*/ 60978 w 5349875"/>
              <a:gd name="connsiteY5" fmla="*/ 2088274 h 2088274"/>
              <a:gd name="connsiteX6" fmla="*/ 0 w 5349875"/>
              <a:gd name="connsiteY6" fmla="*/ 2027296 h 2088274"/>
              <a:gd name="connsiteX7" fmla="*/ 0 w 5349875"/>
              <a:gd name="connsiteY7" fmla="*/ 60978 h 2088274"/>
              <a:gd name="connsiteX8" fmla="*/ 60978 w 5349875"/>
              <a:gd name="connsiteY8" fmla="*/ 0 h 208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9875" h="2088274">
                <a:moveTo>
                  <a:pt x="60978" y="0"/>
                </a:moveTo>
                <a:lnTo>
                  <a:pt x="5288897" y="0"/>
                </a:lnTo>
                <a:cubicBezTo>
                  <a:pt x="5322574" y="0"/>
                  <a:pt x="5349875" y="27301"/>
                  <a:pt x="5349875" y="60978"/>
                </a:cubicBezTo>
                <a:lnTo>
                  <a:pt x="5349875" y="2027296"/>
                </a:lnTo>
                <a:cubicBezTo>
                  <a:pt x="5349875" y="2060973"/>
                  <a:pt x="5322574" y="2088274"/>
                  <a:pt x="5288897" y="2088274"/>
                </a:cubicBezTo>
                <a:lnTo>
                  <a:pt x="60978" y="2088274"/>
                </a:lnTo>
                <a:cubicBezTo>
                  <a:pt x="27301" y="2088274"/>
                  <a:pt x="0" y="2060973"/>
                  <a:pt x="0" y="2027296"/>
                </a:cubicBezTo>
                <a:lnTo>
                  <a:pt x="0" y="60978"/>
                </a:lnTo>
                <a:cubicBezTo>
                  <a:pt x="0" y="27301"/>
                  <a:pt x="27301" y="0"/>
                  <a:pt x="60978" y="0"/>
                </a:cubicBezTo>
                <a:close/>
              </a:path>
            </a:pathLst>
          </a:custGeom>
          <a:solidFill>
            <a:schemeClr val="bg2"/>
          </a:solidFill>
        </p:spPr>
        <p:txBody>
          <a:bodyPr wrap="square" anchor="ctr">
            <a:noAutofit/>
          </a:bodyPr>
          <a:lstStyle>
            <a:lvl1pPr marL="0" indent="0" algn="ctr">
              <a:buNone/>
              <a:defRPr/>
            </a:lvl1pPr>
          </a:lstStyle>
          <a:p>
            <a:r>
              <a:rPr lang="en-US"/>
              <a:t>Click icon to add picture</a:t>
            </a:r>
            <a:endParaRPr lang="en-PL"/>
          </a:p>
        </p:txBody>
      </p:sp>
    </p:spTree>
    <p:extLst>
      <p:ext uri="{BB962C8B-B14F-4D97-AF65-F5344CB8AC3E}">
        <p14:creationId xmlns:p14="http://schemas.microsoft.com/office/powerpoint/2010/main" val="1629548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3 Columns_Photo">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086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5" name="Rectangle 6">
            <a:extLst>
              <a:ext uri="{FF2B5EF4-FFF2-40B4-BE49-F238E27FC236}">
                <a16:creationId xmlns:a16="http://schemas.microsoft.com/office/drawing/2014/main" id="{6526320B-341E-6450-12F2-01073014314F}"/>
              </a:ext>
            </a:extLst>
          </p:cNvPr>
          <p:cNvSpPr/>
          <p:nvPr userDrawn="1"/>
        </p:nvSpPr>
        <p:spPr>
          <a:xfrm>
            <a:off x="10002417" y="0"/>
            <a:ext cx="2189583" cy="774441"/>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583" h="774441">
                <a:moveTo>
                  <a:pt x="0" y="0"/>
                </a:moveTo>
                <a:lnTo>
                  <a:pt x="2180253" y="0"/>
                </a:lnTo>
                <a:lnTo>
                  <a:pt x="2189583" y="774441"/>
                </a:lnTo>
                <a:cubicBezTo>
                  <a:pt x="1696098" y="581609"/>
                  <a:pt x="1426547" y="547397"/>
                  <a:pt x="933061" y="447870"/>
                </a:cubicBezTo>
                <a:cubicBezTo>
                  <a:pt x="202163" y="214604"/>
                  <a:pt x="311020" y="149290"/>
                  <a:pt x="0" y="0"/>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14" name="Picture Placeholder 13">
            <a:extLst>
              <a:ext uri="{FF2B5EF4-FFF2-40B4-BE49-F238E27FC236}">
                <a16:creationId xmlns:a16="http://schemas.microsoft.com/office/drawing/2014/main" id="{C4B63A24-445D-FCB7-15FF-C986A81041FF}"/>
              </a:ext>
            </a:extLst>
          </p:cNvPr>
          <p:cNvSpPr>
            <a:spLocks noGrp="1"/>
          </p:cNvSpPr>
          <p:nvPr>
            <p:ph type="pic" sz="quarter" idx="19"/>
          </p:nvPr>
        </p:nvSpPr>
        <p:spPr>
          <a:xfrm>
            <a:off x="550866" y="1916483"/>
            <a:ext cx="3468241" cy="2088274"/>
          </a:xfrm>
          <a:custGeom>
            <a:avLst/>
            <a:gdLst>
              <a:gd name="connsiteX0" fmla="*/ 60978 w 3468241"/>
              <a:gd name="connsiteY0" fmla="*/ 0 h 2088274"/>
              <a:gd name="connsiteX1" fmla="*/ 3407263 w 3468241"/>
              <a:gd name="connsiteY1" fmla="*/ 0 h 2088274"/>
              <a:gd name="connsiteX2" fmla="*/ 3468241 w 3468241"/>
              <a:gd name="connsiteY2" fmla="*/ 60978 h 2088274"/>
              <a:gd name="connsiteX3" fmla="*/ 3468241 w 3468241"/>
              <a:gd name="connsiteY3" fmla="*/ 2027296 h 2088274"/>
              <a:gd name="connsiteX4" fmla="*/ 3407263 w 3468241"/>
              <a:gd name="connsiteY4" fmla="*/ 2088274 h 2088274"/>
              <a:gd name="connsiteX5" fmla="*/ 60978 w 3468241"/>
              <a:gd name="connsiteY5" fmla="*/ 2088274 h 2088274"/>
              <a:gd name="connsiteX6" fmla="*/ 0 w 3468241"/>
              <a:gd name="connsiteY6" fmla="*/ 2027296 h 2088274"/>
              <a:gd name="connsiteX7" fmla="*/ 0 w 3468241"/>
              <a:gd name="connsiteY7" fmla="*/ 60978 h 2088274"/>
              <a:gd name="connsiteX8" fmla="*/ 60978 w 3468241"/>
              <a:gd name="connsiteY8" fmla="*/ 0 h 208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8241" h="2088274">
                <a:moveTo>
                  <a:pt x="60978" y="0"/>
                </a:moveTo>
                <a:lnTo>
                  <a:pt x="3407263" y="0"/>
                </a:lnTo>
                <a:cubicBezTo>
                  <a:pt x="3440940" y="0"/>
                  <a:pt x="3468241" y="27301"/>
                  <a:pt x="3468241" y="60978"/>
                </a:cubicBezTo>
                <a:lnTo>
                  <a:pt x="3468241" y="2027296"/>
                </a:lnTo>
                <a:cubicBezTo>
                  <a:pt x="3468241" y="2060973"/>
                  <a:pt x="3440940" y="2088274"/>
                  <a:pt x="3407263" y="2088274"/>
                </a:cubicBezTo>
                <a:lnTo>
                  <a:pt x="60978" y="2088274"/>
                </a:lnTo>
                <a:cubicBezTo>
                  <a:pt x="27301" y="2088274"/>
                  <a:pt x="0" y="2060973"/>
                  <a:pt x="0" y="2027296"/>
                </a:cubicBezTo>
                <a:lnTo>
                  <a:pt x="0" y="60978"/>
                </a:lnTo>
                <a:cubicBezTo>
                  <a:pt x="0" y="27301"/>
                  <a:pt x="27301" y="0"/>
                  <a:pt x="60978" y="0"/>
                </a:cubicBezTo>
                <a:close/>
              </a:path>
            </a:pathLst>
          </a:custGeom>
          <a:solidFill>
            <a:schemeClr val="bg2"/>
          </a:solidFill>
        </p:spPr>
        <p:txBody>
          <a:bodyPr wrap="square" anchor="ctr">
            <a:noAutofit/>
          </a:bodyPr>
          <a:lstStyle>
            <a:lvl1pPr marL="0" indent="0" algn="ctr">
              <a:buNone/>
              <a:defRPr/>
            </a:lvl1pPr>
          </a:lstStyle>
          <a:p>
            <a:r>
              <a:rPr lang="en-US"/>
              <a:t>Click icon to add picture</a:t>
            </a:r>
            <a:endParaRPr lang="en-PL"/>
          </a:p>
        </p:txBody>
      </p:sp>
      <p:sp>
        <p:nvSpPr>
          <p:cNvPr id="4" name="Text Placeholder 6">
            <a:extLst>
              <a:ext uri="{FF2B5EF4-FFF2-40B4-BE49-F238E27FC236}">
                <a16:creationId xmlns:a16="http://schemas.microsoft.com/office/drawing/2014/main" id="{151D2AC7-BB8D-E36B-EF33-A57E03B9B4F0}"/>
              </a:ext>
            </a:extLst>
          </p:cNvPr>
          <p:cNvSpPr>
            <a:spLocks noGrp="1"/>
          </p:cNvSpPr>
          <p:nvPr>
            <p:ph idx="1"/>
          </p:nvPr>
        </p:nvSpPr>
        <p:spPr>
          <a:xfrm>
            <a:off x="550861" y="4863073"/>
            <a:ext cx="3468245" cy="1448023"/>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US"/>
              <a:t>Click to edit Master text styles</a:t>
            </a:r>
          </a:p>
        </p:txBody>
      </p:sp>
      <p:sp>
        <p:nvSpPr>
          <p:cNvPr id="8" name="Text Placeholder 7">
            <a:extLst>
              <a:ext uri="{FF2B5EF4-FFF2-40B4-BE49-F238E27FC236}">
                <a16:creationId xmlns:a16="http://schemas.microsoft.com/office/drawing/2014/main" id="{F6E9F23E-DC2B-A56B-B5FA-839AF3E2CA96}"/>
              </a:ext>
            </a:extLst>
          </p:cNvPr>
          <p:cNvSpPr>
            <a:spLocks noGrp="1"/>
          </p:cNvSpPr>
          <p:nvPr>
            <p:ph type="body" sz="quarter" idx="11"/>
          </p:nvPr>
        </p:nvSpPr>
        <p:spPr>
          <a:xfrm>
            <a:off x="550861" y="4233759"/>
            <a:ext cx="3468245" cy="444507"/>
          </a:xfrm>
        </p:spPr>
        <p:txBody>
          <a:bodyPr/>
          <a:lstStyle>
            <a:lvl1pPr marL="0" indent="0">
              <a:buNone/>
              <a:defRPr b="1">
                <a:solidFill>
                  <a:schemeClr val="tx2"/>
                </a:solidFill>
              </a:defRPr>
            </a:lvl1pPr>
          </a:lstStyle>
          <a:p>
            <a:pPr lvl="0"/>
            <a:r>
              <a:rPr lang="en-US"/>
              <a:t>Click to edit Master text styles</a:t>
            </a:r>
          </a:p>
        </p:txBody>
      </p:sp>
      <p:sp>
        <p:nvSpPr>
          <p:cNvPr id="10" name="Picture Placeholder 13">
            <a:extLst>
              <a:ext uri="{FF2B5EF4-FFF2-40B4-BE49-F238E27FC236}">
                <a16:creationId xmlns:a16="http://schemas.microsoft.com/office/drawing/2014/main" id="{D61E2653-BB8A-C31C-AD38-3C43142FA8C3}"/>
              </a:ext>
            </a:extLst>
          </p:cNvPr>
          <p:cNvSpPr>
            <a:spLocks noGrp="1"/>
          </p:cNvSpPr>
          <p:nvPr>
            <p:ph type="pic" sz="quarter" idx="20"/>
          </p:nvPr>
        </p:nvSpPr>
        <p:spPr>
          <a:xfrm>
            <a:off x="8172900" y="1892595"/>
            <a:ext cx="3468241" cy="2088274"/>
          </a:xfrm>
          <a:custGeom>
            <a:avLst/>
            <a:gdLst>
              <a:gd name="connsiteX0" fmla="*/ 60978 w 3468241"/>
              <a:gd name="connsiteY0" fmla="*/ 0 h 2088274"/>
              <a:gd name="connsiteX1" fmla="*/ 3407263 w 3468241"/>
              <a:gd name="connsiteY1" fmla="*/ 0 h 2088274"/>
              <a:gd name="connsiteX2" fmla="*/ 3468241 w 3468241"/>
              <a:gd name="connsiteY2" fmla="*/ 60978 h 2088274"/>
              <a:gd name="connsiteX3" fmla="*/ 3468241 w 3468241"/>
              <a:gd name="connsiteY3" fmla="*/ 2027296 h 2088274"/>
              <a:gd name="connsiteX4" fmla="*/ 3407263 w 3468241"/>
              <a:gd name="connsiteY4" fmla="*/ 2088274 h 2088274"/>
              <a:gd name="connsiteX5" fmla="*/ 60978 w 3468241"/>
              <a:gd name="connsiteY5" fmla="*/ 2088274 h 2088274"/>
              <a:gd name="connsiteX6" fmla="*/ 0 w 3468241"/>
              <a:gd name="connsiteY6" fmla="*/ 2027296 h 2088274"/>
              <a:gd name="connsiteX7" fmla="*/ 0 w 3468241"/>
              <a:gd name="connsiteY7" fmla="*/ 60978 h 2088274"/>
              <a:gd name="connsiteX8" fmla="*/ 60978 w 3468241"/>
              <a:gd name="connsiteY8" fmla="*/ 0 h 208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8241" h="2088274">
                <a:moveTo>
                  <a:pt x="60978" y="0"/>
                </a:moveTo>
                <a:lnTo>
                  <a:pt x="3407263" y="0"/>
                </a:lnTo>
                <a:cubicBezTo>
                  <a:pt x="3440940" y="0"/>
                  <a:pt x="3468241" y="27301"/>
                  <a:pt x="3468241" y="60978"/>
                </a:cubicBezTo>
                <a:lnTo>
                  <a:pt x="3468241" y="2027296"/>
                </a:lnTo>
                <a:cubicBezTo>
                  <a:pt x="3468241" y="2060973"/>
                  <a:pt x="3440940" y="2088274"/>
                  <a:pt x="3407263" y="2088274"/>
                </a:cubicBezTo>
                <a:lnTo>
                  <a:pt x="60978" y="2088274"/>
                </a:lnTo>
                <a:cubicBezTo>
                  <a:pt x="27301" y="2088274"/>
                  <a:pt x="0" y="2060973"/>
                  <a:pt x="0" y="2027296"/>
                </a:cubicBezTo>
                <a:lnTo>
                  <a:pt x="0" y="60978"/>
                </a:lnTo>
                <a:cubicBezTo>
                  <a:pt x="0" y="27301"/>
                  <a:pt x="27301" y="0"/>
                  <a:pt x="60978" y="0"/>
                </a:cubicBezTo>
                <a:close/>
              </a:path>
            </a:pathLst>
          </a:custGeom>
          <a:solidFill>
            <a:schemeClr val="bg2"/>
          </a:solidFill>
        </p:spPr>
        <p:txBody>
          <a:bodyPr wrap="square" anchor="ctr">
            <a:noAutofit/>
          </a:bodyPr>
          <a:lstStyle>
            <a:lvl1pPr marL="0" indent="0" algn="ctr">
              <a:buNone/>
              <a:defRPr/>
            </a:lvl1pPr>
          </a:lstStyle>
          <a:p>
            <a:r>
              <a:rPr lang="en-US"/>
              <a:t>Click icon to add picture</a:t>
            </a:r>
            <a:endParaRPr lang="en-PL"/>
          </a:p>
        </p:txBody>
      </p:sp>
      <p:sp>
        <p:nvSpPr>
          <p:cNvPr id="13" name="Text Placeholder 6">
            <a:extLst>
              <a:ext uri="{FF2B5EF4-FFF2-40B4-BE49-F238E27FC236}">
                <a16:creationId xmlns:a16="http://schemas.microsoft.com/office/drawing/2014/main" id="{BEFC013F-42AA-4361-D6D8-193E74F7A27B}"/>
              </a:ext>
            </a:extLst>
          </p:cNvPr>
          <p:cNvSpPr>
            <a:spLocks noGrp="1"/>
          </p:cNvSpPr>
          <p:nvPr>
            <p:ph idx="21"/>
          </p:nvPr>
        </p:nvSpPr>
        <p:spPr>
          <a:xfrm>
            <a:off x="8172895" y="4839185"/>
            <a:ext cx="3468245" cy="1448023"/>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US"/>
              <a:t>Click to edit Master text styles</a:t>
            </a:r>
          </a:p>
        </p:txBody>
      </p:sp>
      <p:sp>
        <p:nvSpPr>
          <p:cNvPr id="15" name="Text Placeholder 7">
            <a:extLst>
              <a:ext uri="{FF2B5EF4-FFF2-40B4-BE49-F238E27FC236}">
                <a16:creationId xmlns:a16="http://schemas.microsoft.com/office/drawing/2014/main" id="{E279D1ED-4A4E-330F-B961-CDE713EF3E18}"/>
              </a:ext>
            </a:extLst>
          </p:cNvPr>
          <p:cNvSpPr>
            <a:spLocks noGrp="1"/>
          </p:cNvSpPr>
          <p:nvPr>
            <p:ph type="body" sz="quarter" idx="22"/>
          </p:nvPr>
        </p:nvSpPr>
        <p:spPr>
          <a:xfrm>
            <a:off x="8172895" y="4209871"/>
            <a:ext cx="3468245" cy="444507"/>
          </a:xfrm>
        </p:spPr>
        <p:txBody>
          <a:bodyPr/>
          <a:lstStyle>
            <a:lvl1pPr marL="0" indent="0">
              <a:buNone/>
              <a:defRPr b="1">
                <a:solidFill>
                  <a:schemeClr val="tx2"/>
                </a:solidFill>
              </a:defRPr>
            </a:lvl1pPr>
          </a:lstStyle>
          <a:p>
            <a:pPr lvl="0"/>
            <a:r>
              <a:rPr lang="en-US"/>
              <a:t>Click to edit Master text styles</a:t>
            </a:r>
          </a:p>
        </p:txBody>
      </p:sp>
      <p:sp>
        <p:nvSpPr>
          <p:cNvPr id="16" name="Picture Placeholder 13">
            <a:extLst>
              <a:ext uri="{FF2B5EF4-FFF2-40B4-BE49-F238E27FC236}">
                <a16:creationId xmlns:a16="http://schemas.microsoft.com/office/drawing/2014/main" id="{B4C06C48-CC71-79CC-E419-FFF4B0DD89E1}"/>
              </a:ext>
            </a:extLst>
          </p:cNvPr>
          <p:cNvSpPr>
            <a:spLocks noGrp="1"/>
          </p:cNvSpPr>
          <p:nvPr>
            <p:ph type="pic" sz="quarter" idx="23"/>
          </p:nvPr>
        </p:nvSpPr>
        <p:spPr>
          <a:xfrm>
            <a:off x="4361881" y="1916483"/>
            <a:ext cx="3468241" cy="2088274"/>
          </a:xfrm>
          <a:custGeom>
            <a:avLst/>
            <a:gdLst>
              <a:gd name="connsiteX0" fmla="*/ 60978 w 3468241"/>
              <a:gd name="connsiteY0" fmla="*/ 0 h 2088274"/>
              <a:gd name="connsiteX1" fmla="*/ 3407263 w 3468241"/>
              <a:gd name="connsiteY1" fmla="*/ 0 h 2088274"/>
              <a:gd name="connsiteX2" fmla="*/ 3468241 w 3468241"/>
              <a:gd name="connsiteY2" fmla="*/ 60978 h 2088274"/>
              <a:gd name="connsiteX3" fmla="*/ 3468241 w 3468241"/>
              <a:gd name="connsiteY3" fmla="*/ 2027296 h 2088274"/>
              <a:gd name="connsiteX4" fmla="*/ 3407263 w 3468241"/>
              <a:gd name="connsiteY4" fmla="*/ 2088274 h 2088274"/>
              <a:gd name="connsiteX5" fmla="*/ 60978 w 3468241"/>
              <a:gd name="connsiteY5" fmla="*/ 2088274 h 2088274"/>
              <a:gd name="connsiteX6" fmla="*/ 0 w 3468241"/>
              <a:gd name="connsiteY6" fmla="*/ 2027296 h 2088274"/>
              <a:gd name="connsiteX7" fmla="*/ 0 w 3468241"/>
              <a:gd name="connsiteY7" fmla="*/ 60978 h 2088274"/>
              <a:gd name="connsiteX8" fmla="*/ 60978 w 3468241"/>
              <a:gd name="connsiteY8" fmla="*/ 0 h 208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8241" h="2088274">
                <a:moveTo>
                  <a:pt x="60978" y="0"/>
                </a:moveTo>
                <a:lnTo>
                  <a:pt x="3407263" y="0"/>
                </a:lnTo>
                <a:cubicBezTo>
                  <a:pt x="3440940" y="0"/>
                  <a:pt x="3468241" y="27301"/>
                  <a:pt x="3468241" y="60978"/>
                </a:cubicBezTo>
                <a:lnTo>
                  <a:pt x="3468241" y="2027296"/>
                </a:lnTo>
                <a:cubicBezTo>
                  <a:pt x="3468241" y="2060973"/>
                  <a:pt x="3440940" y="2088274"/>
                  <a:pt x="3407263" y="2088274"/>
                </a:cubicBezTo>
                <a:lnTo>
                  <a:pt x="60978" y="2088274"/>
                </a:lnTo>
                <a:cubicBezTo>
                  <a:pt x="27301" y="2088274"/>
                  <a:pt x="0" y="2060973"/>
                  <a:pt x="0" y="2027296"/>
                </a:cubicBezTo>
                <a:lnTo>
                  <a:pt x="0" y="60978"/>
                </a:lnTo>
                <a:cubicBezTo>
                  <a:pt x="0" y="27301"/>
                  <a:pt x="27301" y="0"/>
                  <a:pt x="60978" y="0"/>
                </a:cubicBezTo>
                <a:close/>
              </a:path>
            </a:pathLst>
          </a:custGeom>
          <a:solidFill>
            <a:schemeClr val="bg2"/>
          </a:solidFill>
        </p:spPr>
        <p:txBody>
          <a:bodyPr wrap="square" anchor="ctr">
            <a:noAutofit/>
          </a:bodyPr>
          <a:lstStyle>
            <a:lvl1pPr marL="0" indent="0" algn="ctr">
              <a:buNone/>
              <a:defRPr/>
            </a:lvl1pPr>
          </a:lstStyle>
          <a:p>
            <a:r>
              <a:rPr lang="en-US"/>
              <a:t>Click icon to add picture</a:t>
            </a:r>
            <a:endParaRPr lang="en-PL"/>
          </a:p>
        </p:txBody>
      </p:sp>
      <p:sp>
        <p:nvSpPr>
          <p:cNvPr id="17" name="Text Placeholder 6">
            <a:extLst>
              <a:ext uri="{FF2B5EF4-FFF2-40B4-BE49-F238E27FC236}">
                <a16:creationId xmlns:a16="http://schemas.microsoft.com/office/drawing/2014/main" id="{B64EF92C-E96B-4FA9-DD85-43C266CD5F49}"/>
              </a:ext>
            </a:extLst>
          </p:cNvPr>
          <p:cNvSpPr>
            <a:spLocks noGrp="1"/>
          </p:cNvSpPr>
          <p:nvPr>
            <p:ph idx="24"/>
          </p:nvPr>
        </p:nvSpPr>
        <p:spPr>
          <a:xfrm>
            <a:off x="4361876" y="4863073"/>
            <a:ext cx="3468245" cy="1448023"/>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US"/>
              <a:t>Click to edit Master text styles</a:t>
            </a:r>
          </a:p>
        </p:txBody>
      </p:sp>
      <p:sp>
        <p:nvSpPr>
          <p:cNvPr id="18" name="Text Placeholder 7">
            <a:extLst>
              <a:ext uri="{FF2B5EF4-FFF2-40B4-BE49-F238E27FC236}">
                <a16:creationId xmlns:a16="http://schemas.microsoft.com/office/drawing/2014/main" id="{BD429EFF-4276-75F2-759E-AC723CCC9AD6}"/>
              </a:ext>
            </a:extLst>
          </p:cNvPr>
          <p:cNvSpPr>
            <a:spLocks noGrp="1"/>
          </p:cNvSpPr>
          <p:nvPr>
            <p:ph type="body" sz="quarter" idx="25"/>
          </p:nvPr>
        </p:nvSpPr>
        <p:spPr>
          <a:xfrm>
            <a:off x="4361876" y="4233759"/>
            <a:ext cx="3468245" cy="444507"/>
          </a:xfrm>
        </p:spPr>
        <p:txBody>
          <a:bodyPr/>
          <a:lstStyle>
            <a:lvl1pPr marL="0" indent="0">
              <a:buNone/>
              <a:defRPr b="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643770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4 Columns_Photo">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500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5" name="Rectangle 6">
            <a:extLst>
              <a:ext uri="{FF2B5EF4-FFF2-40B4-BE49-F238E27FC236}">
                <a16:creationId xmlns:a16="http://schemas.microsoft.com/office/drawing/2014/main" id="{6526320B-341E-6450-12F2-01073014314F}"/>
              </a:ext>
            </a:extLst>
          </p:cNvPr>
          <p:cNvSpPr/>
          <p:nvPr userDrawn="1"/>
        </p:nvSpPr>
        <p:spPr>
          <a:xfrm>
            <a:off x="10002417" y="0"/>
            <a:ext cx="2189583" cy="774441"/>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583" h="774441">
                <a:moveTo>
                  <a:pt x="0" y="0"/>
                </a:moveTo>
                <a:lnTo>
                  <a:pt x="2180253" y="0"/>
                </a:lnTo>
                <a:lnTo>
                  <a:pt x="2189583" y="774441"/>
                </a:lnTo>
                <a:cubicBezTo>
                  <a:pt x="1696098" y="581609"/>
                  <a:pt x="1426547" y="547397"/>
                  <a:pt x="933061" y="447870"/>
                </a:cubicBezTo>
                <a:cubicBezTo>
                  <a:pt x="202163" y="214604"/>
                  <a:pt x="311020" y="149290"/>
                  <a:pt x="0" y="0"/>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p:nvPr>
        </p:nvSpPr>
        <p:spPr>
          <a:xfrm>
            <a:off x="550862" y="3881914"/>
            <a:ext cx="2479418" cy="2412140"/>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US"/>
              <a:t>Click to edit Master text styles</a:t>
            </a:r>
          </a:p>
        </p:txBody>
      </p:sp>
      <p:sp>
        <p:nvSpPr>
          <p:cNvPr id="11" name="Text Placeholder 7">
            <a:extLst>
              <a:ext uri="{FF2B5EF4-FFF2-40B4-BE49-F238E27FC236}">
                <a16:creationId xmlns:a16="http://schemas.microsoft.com/office/drawing/2014/main" id="{89B4F3B9-1C89-E951-4C68-F8F9879046BB}"/>
              </a:ext>
            </a:extLst>
          </p:cNvPr>
          <p:cNvSpPr>
            <a:spLocks noGrp="1"/>
          </p:cNvSpPr>
          <p:nvPr>
            <p:ph type="body" sz="quarter" idx="11"/>
          </p:nvPr>
        </p:nvSpPr>
        <p:spPr>
          <a:xfrm>
            <a:off x="550862" y="3252600"/>
            <a:ext cx="2479418" cy="444507"/>
          </a:xfrm>
        </p:spPr>
        <p:txBody>
          <a:bodyPr/>
          <a:lstStyle>
            <a:lvl1pPr marL="0" indent="0">
              <a:buNone/>
              <a:defRPr b="1">
                <a:solidFill>
                  <a:schemeClr val="tx2"/>
                </a:solidFill>
              </a:defRPr>
            </a:lvl1pPr>
          </a:lstStyle>
          <a:p>
            <a:pPr lvl="0"/>
            <a:r>
              <a:rPr lang="en-US"/>
              <a:t>Click to edit Master text styles</a:t>
            </a:r>
          </a:p>
        </p:txBody>
      </p:sp>
      <p:sp>
        <p:nvSpPr>
          <p:cNvPr id="21" name="Picture Placeholder 20">
            <a:extLst>
              <a:ext uri="{FF2B5EF4-FFF2-40B4-BE49-F238E27FC236}">
                <a16:creationId xmlns:a16="http://schemas.microsoft.com/office/drawing/2014/main" id="{9EB4F83A-A12A-A3D4-3F35-3B8B87F518F3}"/>
              </a:ext>
            </a:extLst>
          </p:cNvPr>
          <p:cNvSpPr>
            <a:spLocks noGrp="1"/>
          </p:cNvSpPr>
          <p:nvPr>
            <p:ph type="pic" sz="quarter" idx="12"/>
          </p:nvPr>
        </p:nvSpPr>
        <p:spPr>
          <a:xfrm>
            <a:off x="550863" y="1690689"/>
            <a:ext cx="2479417" cy="1291051"/>
          </a:xfrm>
          <a:custGeom>
            <a:avLst/>
            <a:gdLst>
              <a:gd name="connsiteX0" fmla="*/ 37699 w 2479417"/>
              <a:gd name="connsiteY0" fmla="*/ 0 h 1291051"/>
              <a:gd name="connsiteX1" fmla="*/ 2441718 w 2479417"/>
              <a:gd name="connsiteY1" fmla="*/ 0 h 1291051"/>
              <a:gd name="connsiteX2" fmla="*/ 2479417 w 2479417"/>
              <a:gd name="connsiteY2" fmla="*/ 37699 h 1291051"/>
              <a:gd name="connsiteX3" fmla="*/ 2479417 w 2479417"/>
              <a:gd name="connsiteY3" fmla="*/ 1253352 h 1291051"/>
              <a:gd name="connsiteX4" fmla="*/ 2441718 w 2479417"/>
              <a:gd name="connsiteY4" fmla="*/ 1291051 h 1291051"/>
              <a:gd name="connsiteX5" fmla="*/ 37699 w 2479417"/>
              <a:gd name="connsiteY5" fmla="*/ 1291051 h 1291051"/>
              <a:gd name="connsiteX6" fmla="*/ 0 w 2479417"/>
              <a:gd name="connsiteY6" fmla="*/ 1253352 h 1291051"/>
              <a:gd name="connsiteX7" fmla="*/ 0 w 2479417"/>
              <a:gd name="connsiteY7" fmla="*/ 37699 h 1291051"/>
              <a:gd name="connsiteX8" fmla="*/ 37699 w 2479417"/>
              <a:gd name="connsiteY8" fmla="*/ 0 h 129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9417" h="1291051">
                <a:moveTo>
                  <a:pt x="37699" y="0"/>
                </a:moveTo>
                <a:lnTo>
                  <a:pt x="2441718" y="0"/>
                </a:lnTo>
                <a:cubicBezTo>
                  <a:pt x="2462539" y="0"/>
                  <a:pt x="2479417" y="16878"/>
                  <a:pt x="2479417" y="37699"/>
                </a:cubicBezTo>
                <a:lnTo>
                  <a:pt x="2479417" y="1253352"/>
                </a:lnTo>
                <a:cubicBezTo>
                  <a:pt x="2479417" y="1274173"/>
                  <a:pt x="2462539" y="1291051"/>
                  <a:pt x="2441718" y="1291051"/>
                </a:cubicBezTo>
                <a:lnTo>
                  <a:pt x="37699" y="1291051"/>
                </a:lnTo>
                <a:cubicBezTo>
                  <a:pt x="16878" y="1291051"/>
                  <a:pt x="0" y="1274173"/>
                  <a:pt x="0" y="1253352"/>
                </a:cubicBezTo>
                <a:lnTo>
                  <a:pt x="0" y="37699"/>
                </a:lnTo>
                <a:cubicBezTo>
                  <a:pt x="0" y="16878"/>
                  <a:pt x="16878" y="0"/>
                  <a:pt x="37699" y="0"/>
                </a:cubicBezTo>
                <a:close/>
              </a:path>
            </a:pathLst>
          </a:custGeom>
          <a:solidFill>
            <a:schemeClr val="bg2"/>
          </a:solidFill>
        </p:spPr>
        <p:txBody>
          <a:bodyPr wrap="square" anchor="ctr">
            <a:noAutofit/>
          </a:bodyPr>
          <a:lstStyle>
            <a:lvl1pPr marL="0" indent="0" algn="ctr">
              <a:buNone/>
              <a:defRPr/>
            </a:lvl1pPr>
          </a:lstStyle>
          <a:p>
            <a:r>
              <a:rPr lang="en-US"/>
              <a:t>Click icon to add picture</a:t>
            </a:r>
            <a:endParaRPr lang="en-PL"/>
          </a:p>
        </p:txBody>
      </p:sp>
      <p:sp>
        <p:nvSpPr>
          <p:cNvPr id="22" name="Text Placeholder 6">
            <a:extLst>
              <a:ext uri="{FF2B5EF4-FFF2-40B4-BE49-F238E27FC236}">
                <a16:creationId xmlns:a16="http://schemas.microsoft.com/office/drawing/2014/main" id="{4C336369-4672-25EF-0D52-0AA63F40213E}"/>
              </a:ext>
            </a:extLst>
          </p:cNvPr>
          <p:cNvSpPr>
            <a:spLocks noGrp="1"/>
          </p:cNvSpPr>
          <p:nvPr>
            <p:ph idx="13"/>
          </p:nvPr>
        </p:nvSpPr>
        <p:spPr>
          <a:xfrm>
            <a:off x="9161720" y="3898956"/>
            <a:ext cx="2479418" cy="2412140"/>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US"/>
              <a:t>Click to edit Master text styles</a:t>
            </a:r>
          </a:p>
        </p:txBody>
      </p:sp>
      <p:sp>
        <p:nvSpPr>
          <p:cNvPr id="23" name="Text Placeholder 7">
            <a:extLst>
              <a:ext uri="{FF2B5EF4-FFF2-40B4-BE49-F238E27FC236}">
                <a16:creationId xmlns:a16="http://schemas.microsoft.com/office/drawing/2014/main" id="{191F6897-4FBF-34C3-8D07-17047C52251B}"/>
              </a:ext>
            </a:extLst>
          </p:cNvPr>
          <p:cNvSpPr>
            <a:spLocks noGrp="1"/>
          </p:cNvSpPr>
          <p:nvPr>
            <p:ph type="body" sz="quarter" idx="14"/>
          </p:nvPr>
        </p:nvSpPr>
        <p:spPr>
          <a:xfrm>
            <a:off x="9161720" y="3269642"/>
            <a:ext cx="2479418" cy="444507"/>
          </a:xfrm>
        </p:spPr>
        <p:txBody>
          <a:bodyPr/>
          <a:lstStyle>
            <a:lvl1pPr marL="0" indent="0">
              <a:buNone/>
              <a:defRPr b="1">
                <a:solidFill>
                  <a:schemeClr val="tx2"/>
                </a:solidFill>
              </a:defRPr>
            </a:lvl1pPr>
          </a:lstStyle>
          <a:p>
            <a:pPr lvl="0"/>
            <a:r>
              <a:rPr lang="en-US"/>
              <a:t>Click to edit Master text styles</a:t>
            </a:r>
          </a:p>
        </p:txBody>
      </p:sp>
      <p:sp>
        <p:nvSpPr>
          <p:cNvPr id="24" name="Picture Placeholder 23">
            <a:extLst>
              <a:ext uri="{FF2B5EF4-FFF2-40B4-BE49-F238E27FC236}">
                <a16:creationId xmlns:a16="http://schemas.microsoft.com/office/drawing/2014/main" id="{746B1D23-3F88-94EB-2D20-2DDAE7E339C8}"/>
              </a:ext>
            </a:extLst>
          </p:cNvPr>
          <p:cNvSpPr>
            <a:spLocks noGrp="1"/>
          </p:cNvSpPr>
          <p:nvPr>
            <p:ph type="pic" sz="quarter" idx="15"/>
          </p:nvPr>
        </p:nvSpPr>
        <p:spPr>
          <a:xfrm>
            <a:off x="9161721" y="1707731"/>
            <a:ext cx="2479417" cy="1291051"/>
          </a:xfrm>
          <a:custGeom>
            <a:avLst/>
            <a:gdLst>
              <a:gd name="connsiteX0" fmla="*/ 37699 w 2479417"/>
              <a:gd name="connsiteY0" fmla="*/ 0 h 1291051"/>
              <a:gd name="connsiteX1" fmla="*/ 2441718 w 2479417"/>
              <a:gd name="connsiteY1" fmla="*/ 0 h 1291051"/>
              <a:gd name="connsiteX2" fmla="*/ 2479417 w 2479417"/>
              <a:gd name="connsiteY2" fmla="*/ 37699 h 1291051"/>
              <a:gd name="connsiteX3" fmla="*/ 2479417 w 2479417"/>
              <a:gd name="connsiteY3" fmla="*/ 1253352 h 1291051"/>
              <a:gd name="connsiteX4" fmla="*/ 2441718 w 2479417"/>
              <a:gd name="connsiteY4" fmla="*/ 1291051 h 1291051"/>
              <a:gd name="connsiteX5" fmla="*/ 37699 w 2479417"/>
              <a:gd name="connsiteY5" fmla="*/ 1291051 h 1291051"/>
              <a:gd name="connsiteX6" fmla="*/ 0 w 2479417"/>
              <a:gd name="connsiteY6" fmla="*/ 1253352 h 1291051"/>
              <a:gd name="connsiteX7" fmla="*/ 0 w 2479417"/>
              <a:gd name="connsiteY7" fmla="*/ 37699 h 1291051"/>
              <a:gd name="connsiteX8" fmla="*/ 37699 w 2479417"/>
              <a:gd name="connsiteY8" fmla="*/ 0 h 129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9417" h="1291051">
                <a:moveTo>
                  <a:pt x="37699" y="0"/>
                </a:moveTo>
                <a:lnTo>
                  <a:pt x="2441718" y="0"/>
                </a:lnTo>
                <a:cubicBezTo>
                  <a:pt x="2462539" y="0"/>
                  <a:pt x="2479417" y="16878"/>
                  <a:pt x="2479417" y="37699"/>
                </a:cubicBezTo>
                <a:lnTo>
                  <a:pt x="2479417" y="1253352"/>
                </a:lnTo>
                <a:cubicBezTo>
                  <a:pt x="2479417" y="1274173"/>
                  <a:pt x="2462539" y="1291051"/>
                  <a:pt x="2441718" y="1291051"/>
                </a:cubicBezTo>
                <a:lnTo>
                  <a:pt x="37699" y="1291051"/>
                </a:lnTo>
                <a:cubicBezTo>
                  <a:pt x="16878" y="1291051"/>
                  <a:pt x="0" y="1274173"/>
                  <a:pt x="0" y="1253352"/>
                </a:cubicBezTo>
                <a:lnTo>
                  <a:pt x="0" y="37699"/>
                </a:lnTo>
                <a:cubicBezTo>
                  <a:pt x="0" y="16878"/>
                  <a:pt x="16878" y="0"/>
                  <a:pt x="37699" y="0"/>
                </a:cubicBezTo>
                <a:close/>
              </a:path>
            </a:pathLst>
          </a:custGeom>
          <a:solidFill>
            <a:schemeClr val="bg2"/>
          </a:solidFill>
        </p:spPr>
        <p:txBody>
          <a:bodyPr wrap="square" anchor="ctr">
            <a:noAutofit/>
          </a:bodyPr>
          <a:lstStyle>
            <a:lvl1pPr marL="0" indent="0" algn="ctr">
              <a:buNone/>
              <a:defRPr/>
            </a:lvl1pPr>
          </a:lstStyle>
          <a:p>
            <a:r>
              <a:rPr lang="en-US"/>
              <a:t>Click icon to add picture</a:t>
            </a:r>
            <a:endParaRPr lang="en-PL"/>
          </a:p>
        </p:txBody>
      </p:sp>
      <p:sp>
        <p:nvSpPr>
          <p:cNvPr id="25" name="Text Placeholder 6">
            <a:extLst>
              <a:ext uri="{FF2B5EF4-FFF2-40B4-BE49-F238E27FC236}">
                <a16:creationId xmlns:a16="http://schemas.microsoft.com/office/drawing/2014/main" id="{72836B13-C131-73E8-6139-B105B0CE593B}"/>
              </a:ext>
            </a:extLst>
          </p:cNvPr>
          <p:cNvSpPr>
            <a:spLocks noGrp="1"/>
          </p:cNvSpPr>
          <p:nvPr>
            <p:ph idx="16"/>
          </p:nvPr>
        </p:nvSpPr>
        <p:spPr>
          <a:xfrm>
            <a:off x="3421148" y="3898956"/>
            <a:ext cx="2479418" cy="2412140"/>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US"/>
              <a:t>Click to edit Master text styles</a:t>
            </a:r>
          </a:p>
        </p:txBody>
      </p:sp>
      <p:sp>
        <p:nvSpPr>
          <p:cNvPr id="26" name="Text Placeholder 7">
            <a:extLst>
              <a:ext uri="{FF2B5EF4-FFF2-40B4-BE49-F238E27FC236}">
                <a16:creationId xmlns:a16="http://schemas.microsoft.com/office/drawing/2014/main" id="{E21BA4D1-9D27-ACD1-776A-E09669531EFA}"/>
              </a:ext>
            </a:extLst>
          </p:cNvPr>
          <p:cNvSpPr>
            <a:spLocks noGrp="1"/>
          </p:cNvSpPr>
          <p:nvPr>
            <p:ph type="body" sz="quarter" idx="17"/>
          </p:nvPr>
        </p:nvSpPr>
        <p:spPr>
          <a:xfrm>
            <a:off x="3431553" y="3269642"/>
            <a:ext cx="2479418" cy="444507"/>
          </a:xfrm>
        </p:spPr>
        <p:txBody>
          <a:bodyPr/>
          <a:lstStyle>
            <a:lvl1pPr marL="0" indent="0">
              <a:buNone/>
              <a:defRPr b="1">
                <a:solidFill>
                  <a:schemeClr val="tx2"/>
                </a:solidFill>
              </a:defRPr>
            </a:lvl1pPr>
          </a:lstStyle>
          <a:p>
            <a:pPr lvl="0"/>
            <a:r>
              <a:rPr lang="en-US"/>
              <a:t>Click to edit Master text styles</a:t>
            </a:r>
          </a:p>
        </p:txBody>
      </p:sp>
      <p:sp>
        <p:nvSpPr>
          <p:cNvPr id="27" name="Picture Placeholder 26">
            <a:extLst>
              <a:ext uri="{FF2B5EF4-FFF2-40B4-BE49-F238E27FC236}">
                <a16:creationId xmlns:a16="http://schemas.microsoft.com/office/drawing/2014/main" id="{746EE493-5E35-C1E3-E4F8-37EF950BC35A}"/>
              </a:ext>
            </a:extLst>
          </p:cNvPr>
          <p:cNvSpPr>
            <a:spLocks noGrp="1"/>
          </p:cNvSpPr>
          <p:nvPr>
            <p:ph type="pic" sz="quarter" idx="18"/>
          </p:nvPr>
        </p:nvSpPr>
        <p:spPr>
          <a:xfrm>
            <a:off x="3431554" y="1707731"/>
            <a:ext cx="2479417" cy="1291051"/>
          </a:xfrm>
          <a:custGeom>
            <a:avLst/>
            <a:gdLst>
              <a:gd name="connsiteX0" fmla="*/ 37699 w 2479417"/>
              <a:gd name="connsiteY0" fmla="*/ 0 h 1291051"/>
              <a:gd name="connsiteX1" fmla="*/ 2441718 w 2479417"/>
              <a:gd name="connsiteY1" fmla="*/ 0 h 1291051"/>
              <a:gd name="connsiteX2" fmla="*/ 2479417 w 2479417"/>
              <a:gd name="connsiteY2" fmla="*/ 37699 h 1291051"/>
              <a:gd name="connsiteX3" fmla="*/ 2479417 w 2479417"/>
              <a:gd name="connsiteY3" fmla="*/ 1253352 h 1291051"/>
              <a:gd name="connsiteX4" fmla="*/ 2441718 w 2479417"/>
              <a:gd name="connsiteY4" fmla="*/ 1291051 h 1291051"/>
              <a:gd name="connsiteX5" fmla="*/ 37699 w 2479417"/>
              <a:gd name="connsiteY5" fmla="*/ 1291051 h 1291051"/>
              <a:gd name="connsiteX6" fmla="*/ 0 w 2479417"/>
              <a:gd name="connsiteY6" fmla="*/ 1253352 h 1291051"/>
              <a:gd name="connsiteX7" fmla="*/ 0 w 2479417"/>
              <a:gd name="connsiteY7" fmla="*/ 37699 h 1291051"/>
              <a:gd name="connsiteX8" fmla="*/ 37699 w 2479417"/>
              <a:gd name="connsiteY8" fmla="*/ 0 h 129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9417" h="1291051">
                <a:moveTo>
                  <a:pt x="37699" y="0"/>
                </a:moveTo>
                <a:lnTo>
                  <a:pt x="2441718" y="0"/>
                </a:lnTo>
                <a:cubicBezTo>
                  <a:pt x="2462539" y="0"/>
                  <a:pt x="2479417" y="16878"/>
                  <a:pt x="2479417" y="37699"/>
                </a:cubicBezTo>
                <a:lnTo>
                  <a:pt x="2479417" y="1253352"/>
                </a:lnTo>
                <a:cubicBezTo>
                  <a:pt x="2479417" y="1274173"/>
                  <a:pt x="2462539" y="1291051"/>
                  <a:pt x="2441718" y="1291051"/>
                </a:cubicBezTo>
                <a:lnTo>
                  <a:pt x="37699" y="1291051"/>
                </a:lnTo>
                <a:cubicBezTo>
                  <a:pt x="16878" y="1291051"/>
                  <a:pt x="0" y="1274173"/>
                  <a:pt x="0" y="1253352"/>
                </a:cubicBezTo>
                <a:lnTo>
                  <a:pt x="0" y="37699"/>
                </a:lnTo>
                <a:cubicBezTo>
                  <a:pt x="0" y="16878"/>
                  <a:pt x="16878" y="0"/>
                  <a:pt x="37699" y="0"/>
                </a:cubicBezTo>
                <a:close/>
              </a:path>
            </a:pathLst>
          </a:custGeom>
          <a:solidFill>
            <a:schemeClr val="bg2"/>
          </a:solidFill>
        </p:spPr>
        <p:txBody>
          <a:bodyPr wrap="square" anchor="ctr">
            <a:noAutofit/>
          </a:bodyPr>
          <a:lstStyle>
            <a:lvl1pPr marL="0" indent="0" algn="ctr">
              <a:buNone/>
              <a:defRPr/>
            </a:lvl1pPr>
          </a:lstStyle>
          <a:p>
            <a:r>
              <a:rPr lang="en-US"/>
              <a:t>Click icon to add picture</a:t>
            </a:r>
            <a:endParaRPr lang="en-PL"/>
          </a:p>
        </p:txBody>
      </p:sp>
      <p:sp>
        <p:nvSpPr>
          <p:cNvPr id="28" name="Text Placeholder 6">
            <a:extLst>
              <a:ext uri="{FF2B5EF4-FFF2-40B4-BE49-F238E27FC236}">
                <a16:creationId xmlns:a16="http://schemas.microsoft.com/office/drawing/2014/main" id="{64C5363D-C6AA-409B-3D71-76FA8D45079A}"/>
              </a:ext>
            </a:extLst>
          </p:cNvPr>
          <p:cNvSpPr>
            <a:spLocks noGrp="1"/>
          </p:cNvSpPr>
          <p:nvPr>
            <p:ph idx="19"/>
          </p:nvPr>
        </p:nvSpPr>
        <p:spPr>
          <a:xfrm>
            <a:off x="6291434" y="3898956"/>
            <a:ext cx="2479418" cy="2412140"/>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US"/>
              <a:t>Click to edit Master text styles</a:t>
            </a:r>
          </a:p>
        </p:txBody>
      </p:sp>
      <p:sp>
        <p:nvSpPr>
          <p:cNvPr id="29" name="Text Placeholder 7">
            <a:extLst>
              <a:ext uri="{FF2B5EF4-FFF2-40B4-BE49-F238E27FC236}">
                <a16:creationId xmlns:a16="http://schemas.microsoft.com/office/drawing/2014/main" id="{619863E9-9025-8CFC-7208-A307ED9B3E2B}"/>
              </a:ext>
            </a:extLst>
          </p:cNvPr>
          <p:cNvSpPr>
            <a:spLocks noGrp="1"/>
          </p:cNvSpPr>
          <p:nvPr>
            <p:ph type="body" sz="quarter" idx="20"/>
          </p:nvPr>
        </p:nvSpPr>
        <p:spPr>
          <a:xfrm>
            <a:off x="6281029" y="3269642"/>
            <a:ext cx="2479418" cy="444507"/>
          </a:xfrm>
        </p:spPr>
        <p:txBody>
          <a:bodyPr/>
          <a:lstStyle>
            <a:lvl1pPr marL="0" indent="0">
              <a:buNone/>
              <a:defRPr b="1">
                <a:solidFill>
                  <a:schemeClr val="tx2"/>
                </a:solidFill>
              </a:defRPr>
            </a:lvl1pPr>
          </a:lstStyle>
          <a:p>
            <a:pPr lvl="0"/>
            <a:r>
              <a:rPr lang="en-US"/>
              <a:t>Click to edit Master text styles</a:t>
            </a:r>
          </a:p>
        </p:txBody>
      </p:sp>
      <p:sp>
        <p:nvSpPr>
          <p:cNvPr id="30" name="Picture Placeholder 29">
            <a:extLst>
              <a:ext uri="{FF2B5EF4-FFF2-40B4-BE49-F238E27FC236}">
                <a16:creationId xmlns:a16="http://schemas.microsoft.com/office/drawing/2014/main" id="{795FDC0D-8635-F688-00AD-1CCF19561BFE}"/>
              </a:ext>
            </a:extLst>
          </p:cNvPr>
          <p:cNvSpPr>
            <a:spLocks noGrp="1"/>
          </p:cNvSpPr>
          <p:nvPr>
            <p:ph type="pic" sz="quarter" idx="21"/>
          </p:nvPr>
        </p:nvSpPr>
        <p:spPr>
          <a:xfrm>
            <a:off x="6281030" y="1707731"/>
            <a:ext cx="2479417" cy="1291051"/>
          </a:xfrm>
          <a:custGeom>
            <a:avLst/>
            <a:gdLst>
              <a:gd name="connsiteX0" fmla="*/ 37699 w 2479417"/>
              <a:gd name="connsiteY0" fmla="*/ 0 h 1291051"/>
              <a:gd name="connsiteX1" fmla="*/ 2441718 w 2479417"/>
              <a:gd name="connsiteY1" fmla="*/ 0 h 1291051"/>
              <a:gd name="connsiteX2" fmla="*/ 2479417 w 2479417"/>
              <a:gd name="connsiteY2" fmla="*/ 37699 h 1291051"/>
              <a:gd name="connsiteX3" fmla="*/ 2479417 w 2479417"/>
              <a:gd name="connsiteY3" fmla="*/ 1253352 h 1291051"/>
              <a:gd name="connsiteX4" fmla="*/ 2441718 w 2479417"/>
              <a:gd name="connsiteY4" fmla="*/ 1291051 h 1291051"/>
              <a:gd name="connsiteX5" fmla="*/ 37699 w 2479417"/>
              <a:gd name="connsiteY5" fmla="*/ 1291051 h 1291051"/>
              <a:gd name="connsiteX6" fmla="*/ 0 w 2479417"/>
              <a:gd name="connsiteY6" fmla="*/ 1253352 h 1291051"/>
              <a:gd name="connsiteX7" fmla="*/ 0 w 2479417"/>
              <a:gd name="connsiteY7" fmla="*/ 37699 h 1291051"/>
              <a:gd name="connsiteX8" fmla="*/ 37699 w 2479417"/>
              <a:gd name="connsiteY8" fmla="*/ 0 h 129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9417" h="1291051">
                <a:moveTo>
                  <a:pt x="37699" y="0"/>
                </a:moveTo>
                <a:lnTo>
                  <a:pt x="2441718" y="0"/>
                </a:lnTo>
                <a:cubicBezTo>
                  <a:pt x="2462539" y="0"/>
                  <a:pt x="2479417" y="16878"/>
                  <a:pt x="2479417" y="37699"/>
                </a:cubicBezTo>
                <a:lnTo>
                  <a:pt x="2479417" y="1253352"/>
                </a:lnTo>
                <a:cubicBezTo>
                  <a:pt x="2479417" y="1274173"/>
                  <a:pt x="2462539" y="1291051"/>
                  <a:pt x="2441718" y="1291051"/>
                </a:cubicBezTo>
                <a:lnTo>
                  <a:pt x="37699" y="1291051"/>
                </a:lnTo>
                <a:cubicBezTo>
                  <a:pt x="16878" y="1291051"/>
                  <a:pt x="0" y="1274173"/>
                  <a:pt x="0" y="1253352"/>
                </a:cubicBezTo>
                <a:lnTo>
                  <a:pt x="0" y="37699"/>
                </a:lnTo>
                <a:cubicBezTo>
                  <a:pt x="0" y="16878"/>
                  <a:pt x="16878" y="0"/>
                  <a:pt x="37699" y="0"/>
                </a:cubicBezTo>
                <a:close/>
              </a:path>
            </a:pathLst>
          </a:custGeom>
          <a:solidFill>
            <a:schemeClr val="bg2"/>
          </a:solidFill>
        </p:spPr>
        <p:txBody>
          <a:bodyPr wrap="square" anchor="ctr">
            <a:noAutofit/>
          </a:bodyPr>
          <a:lstStyle>
            <a:lvl1pPr marL="0" indent="0" algn="ctr">
              <a:buNone/>
              <a:defRPr/>
            </a:lvl1pPr>
          </a:lstStyle>
          <a:p>
            <a:r>
              <a:rPr lang="en-US"/>
              <a:t>Click icon to add picture</a:t>
            </a:r>
            <a:endParaRPr lang="en-PL"/>
          </a:p>
        </p:txBody>
      </p:sp>
    </p:spTree>
    <p:extLst>
      <p:ext uri="{BB962C8B-B14F-4D97-AF65-F5344CB8AC3E}">
        <p14:creationId xmlns:p14="http://schemas.microsoft.com/office/powerpoint/2010/main" val="3580552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Photo_right">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500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5" name="Rectangle 6">
            <a:extLst>
              <a:ext uri="{FF2B5EF4-FFF2-40B4-BE49-F238E27FC236}">
                <a16:creationId xmlns:a16="http://schemas.microsoft.com/office/drawing/2014/main" id="{6526320B-341E-6450-12F2-01073014314F}"/>
              </a:ext>
            </a:extLst>
          </p:cNvPr>
          <p:cNvSpPr/>
          <p:nvPr userDrawn="1"/>
        </p:nvSpPr>
        <p:spPr>
          <a:xfrm>
            <a:off x="10002417" y="0"/>
            <a:ext cx="2189583" cy="774441"/>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583" h="774441">
                <a:moveTo>
                  <a:pt x="0" y="0"/>
                </a:moveTo>
                <a:lnTo>
                  <a:pt x="2180253" y="0"/>
                </a:lnTo>
                <a:lnTo>
                  <a:pt x="2189583" y="774441"/>
                </a:lnTo>
                <a:cubicBezTo>
                  <a:pt x="1696098" y="581609"/>
                  <a:pt x="1426547" y="547397"/>
                  <a:pt x="933061" y="447870"/>
                </a:cubicBezTo>
                <a:cubicBezTo>
                  <a:pt x="202163" y="214604"/>
                  <a:pt x="311020" y="149290"/>
                  <a:pt x="0" y="0"/>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p:nvPr>
        </p:nvSpPr>
        <p:spPr>
          <a:xfrm>
            <a:off x="550862" y="2723948"/>
            <a:ext cx="5545138" cy="3570105"/>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US"/>
              <a:t>Click to edit Master text styles</a:t>
            </a:r>
          </a:p>
        </p:txBody>
      </p:sp>
      <p:sp>
        <p:nvSpPr>
          <p:cNvPr id="11" name="Text Placeholder 7">
            <a:extLst>
              <a:ext uri="{FF2B5EF4-FFF2-40B4-BE49-F238E27FC236}">
                <a16:creationId xmlns:a16="http://schemas.microsoft.com/office/drawing/2014/main" id="{89B4F3B9-1C89-E951-4C68-F8F9879046BB}"/>
              </a:ext>
            </a:extLst>
          </p:cNvPr>
          <p:cNvSpPr>
            <a:spLocks noGrp="1"/>
          </p:cNvSpPr>
          <p:nvPr>
            <p:ph type="body" sz="quarter" idx="11"/>
          </p:nvPr>
        </p:nvSpPr>
        <p:spPr>
          <a:xfrm>
            <a:off x="550862" y="2119540"/>
            <a:ext cx="5545138" cy="444507"/>
          </a:xfrm>
        </p:spPr>
        <p:txBody>
          <a:bodyPr/>
          <a:lstStyle>
            <a:lvl1pPr marL="0" indent="0">
              <a:buNone/>
              <a:defRPr b="1">
                <a:solidFill>
                  <a:schemeClr val="tx2"/>
                </a:solidFill>
              </a:defRPr>
            </a:lvl1pPr>
          </a:lstStyle>
          <a:p>
            <a:pPr lvl="0"/>
            <a:r>
              <a:rPr lang="en-US"/>
              <a:t>Click to edit Master text styles</a:t>
            </a:r>
          </a:p>
        </p:txBody>
      </p:sp>
      <p:sp>
        <p:nvSpPr>
          <p:cNvPr id="4" name="Graphic 8">
            <a:extLst>
              <a:ext uri="{FF2B5EF4-FFF2-40B4-BE49-F238E27FC236}">
                <a16:creationId xmlns:a16="http://schemas.microsoft.com/office/drawing/2014/main" id="{6B5F20A3-472A-3CB2-E046-8EDD9712E221}"/>
              </a:ext>
            </a:extLst>
          </p:cNvPr>
          <p:cNvSpPr/>
          <p:nvPr userDrawn="1"/>
        </p:nvSpPr>
        <p:spPr>
          <a:xfrm rot="1079142">
            <a:off x="7446735" y="2111281"/>
            <a:ext cx="3943210" cy="4241562"/>
          </a:xfrm>
          <a:custGeom>
            <a:avLst/>
            <a:gdLst>
              <a:gd name="connsiteX0" fmla="*/ 1401949 w 1616853"/>
              <a:gd name="connsiteY0" fmla="*/ 422108 h 1739188"/>
              <a:gd name="connsiteX1" fmla="*/ 1615215 w 1616853"/>
              <a:gd name="connsiteY1" fmla="*/ 994174 h 1739188"/>
              <a:gd name="connsiteX2" fmla="*/ 1251001 w 1616853"/>
              <a:gd name="connsiteY2" fmla="*/ 1543821 h 1739188"/>
              <a:gd name="connsiteX3" fmla="*/ 480868 w 1616853"/>
              <a:gd name="connsiteY3" fmla="*/ 1705884 h 1739188"/>
              <a:gd name="connsiteX4" fmla="*/ 2563 w 1616853"/>
              <a:gd name="connsiteY4" fmla="*/ 1071596 h 1739188"/>
              <a:gd name="connsiteX5" fmla="*/ 319850 w 1616853"/>
              <a:gd name="connsiteY5" fmla="*/ 332242 h 1739188"/>
              <a:gd name="connsiteX6" fmla="*/ 922695 w 1616853"/>
              <a:gd name="connsiteY6" fmla="*/ 2891 h 1739188"/>
              <a:gd name="connsiteX7" fmla="*/ 1401949 w 1616853"/>
              <a:gd name="connsiteY7" fmla="*/ 422013 h 173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6853" h="1739188">
                <a:moveTo>
                  <a:pt x="1401949" y="422108"/>
                </a:moveTo>
                <a:cubicBezTo>
                  <a:pt x="1530859" y="614760"/>
                  <a:pt x="1630985" y="799718"/>
                  <a:pt x="1615215" y="994174"/>
                </a:cubicBezTo>
                <a:cubicBezTo>
                  <a:pt x="1599446" y="1188726"/>
                  <a:pt x="1467592" y="1392303"/>
                  <a:pt x="1251001" y="1543821"/>
                </a:cubicBezTo>
                <a:cubicBezTo>
                  <a:pt x="1034410" y="1695340"/>
                  <a:pt x="732988" y="1794231"/>
                  <a:pt x="480868" y="1705884"/>
                </a:cubicBezTo>
                <a:cubicBezTo>
                  <a:pt x="229319" y="1617443"/>
                  <a:pt x="27072" y="1341670"/>
                  <a:pt x="2563" y="1071596"/>
                </a:cubicBezTo>
                <a:cubicBezTo>
                  <a:pt x="-21851" y="801997"/>
                  <a:pt x="131473" y="538194"/>
                  <a:pt x="319850" y="332242"/>
                </a:cubicBezTo>
                <a:cubicBezTo>
                  <a:pt x="508227" y="126291"/>
                  <a:pt x="732038" y="-22853"/>
                  <a:pt x="922695" y="2891"/>
                </a:cubicBezTo>
                <a:cubicBezTo>
                  <a:pt x="1113922" y="28730"/>
                  <a:pt x="1272565" y="229457"/>
                  <a:pt x="1401949" y="422013"/>
                </a:cubicBezTo>
                <a:close/>
              </a:path>
            </a:pathLst>
          </a:custGeom>
          <a:solidFill>
            <a:schemeClr val="tx2"/>
          </a:solidFill>
          <a:ln w="9487" cap="flat">
            <a:noFill/>
            <a:prstDash val="solid"/>
            <a:miter/>
          </a:ln>
        </p:spPr>
        <p:txBody>
          <a:bodyPr rtlCol="0" anchor="ctr"/>
          <a:lstStyle/>
          <a:p>
            <a:endParaRPr lang="en-PL"/>
          </a:p>
        </p:txBody>
      </p:sp>
      <p:sp>
        <p:nvSpPr>
          <p:cNvPr id="7" name="Picture Placeholder 16">
            <a:extLst>
              <a:ext uri="{FF2B5EF4-FFF2-40B4-BE49-F238E27FC236}">
                <a16:creationId xmlns:a16="http://schemas.microsoft.com/office/drawing/2014/main" id="{8E00BA19-5C35-CDE1-774D-9BBD0B7B5956}"/>
              </a:ext>
            </a:extLst>
          </p:cNvPr>
          <p:cNvSpPr>
            <a:spLocks noGrp="1"/>
          </p:cNvSpPr>
          <p:nvPr>
            <p:ph type="pic" sz="quarter" idx="12"/>
          </p:nvPr>
        </p:nvSpPr>
        <p:spPr>
          <a:xfrm>
            <a:off x="6832769" y="2003126"/>
            <a:ext cx="4217369" cy="4320742"/>
          </a:xfrm>
          <a:custGeom>
            <a:avLst/>
            <a:gdLst>
              <a:gd name="connsiteX0" fmla="*/ 2172219 w 4643466"/>
              <a:gd name="connsiteY0" fmla="*/ 4 h 4757283"/>
              <a:gd name="connsiteX1" fmla="*/ 3682662 w 4643466"/>
              <a:gd name="connsiteY1" fmla="*/ 791177 h 4757283"/>
              <a:gd name="connsiteX2" fmla="*/ 3682719 w 4643466"/>
              <a:gd name="connsiteY2" fmla="*/ 791425 h 4757283"/>
              <a:gd name="connsiteX3" fmla="*/ 4631723 w 4643466"/>
              <a:gd name="connsiteY3" fmla="*/ 2150645 h 4757283"/>
              <a:gd name="connsiteX4" fmla="*/ 3921972 w 4643466"/>
              <a:gd name="connsiteY4" fmla="*/ 3826185 h 4757283"/>
              <a:gd name="connsiteX5" fmla="*/ 1824385 w 4643466"/>
              <a:gd name="connsiteY5" fmla="*/ 4750602 h 4757283"/>
              <a:gd name="connsiteX6" fmla="*/ 83093 w 4643466"/>
              <a:gd name="connsiteY6" fmla="*/ 3400595 h 4757283"/>
              <a:gd name="connsiteX7" fmla="*/ 545938 w 4643466"/>
              <a:gd name="connsiteY7" fmla="*/ 1258862 h 4757283"/>
              <a:gd name="connsiteX8" fmla="*/ 2067058 w 4643466"/>
              <a:gd name="connsiteY8" fmla="*/ 5108 h 4757283"/>
              <a:gd name="connsiteX9" fmla="*/ 2172219 w 4643466"/>
              <a:gd name="connsiteY9" fmla="*/ 4 h 475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3466" h="4757283">
                <a:moveTo>
                  <a:pt x="2172219" y="4"/>
                </a:moveTo>
                <a:cubicBezTo>
                  <a:pt x="2698457" y="1377"/>
                  <a:pt x="3229338" y="397328"/>
                  <a:pt x="3682662" y="791177"/>
                </a:cubicBezTo>
                <a:lnTo>
                  <a:pt x="3682719" y="791425"/>
                </a:lnTo>
                <a:cubicBezTo>
                  <a:pt x="4164971" y="1212090"/>
                  <a:pt x="4560621" y="1631303"/>
                  <a:pt x="4631723" y="2150645"/>
                </a:cubicBezTo>
                <a:cubicBezTo>
                  <a:pt x="4702885" y="2670238"/>
                  <a:pt x="4448678" y="3288845"/>
                  <a:pt x="3921972" y="3826185"/>
                </a:cubicBezTo>
                <a:cubicBezTo>
                  <a:pt x="3395266" y="4363528"/>
                  <a:pt x="2595453" y="4818175"/>
                  <a:pt x="1824385" y="4750602"/>
                </a:cubicBezTo>
                <a:cubicBezTo>
                  <a:pt x="1054889" y="4682411"/>
                  <a:pt x="314082" y="4091754"/>
                  <a:pt x="83093" y="3400595"/>
                </a:cubicBezTo>
                <a:cubicBezTo>
                  <a:pt x="-147341" y="2710618"/>
                  <a:pt x="132101" y="1920392"/>
                  <a:pt x="545938" y="1258862"/>
                </a:cubicBezTo>
                <a:cubicBezTo>
                  <a:pt x="959775" y="597334"/>
                  <a:pt x="1508470" y="61520"/>
                  <a:pt x="2067058" y="5108"/>
                </a:cubicBezTo>
                <a:cubicBezTo>
                  <a:pt x="2102075" y="1575"/>
                  <a:pt x="2137137" y="-87"/>
                  <a:pt x="2172219" y="4"/>
                </a:cubicBezTo>
                <a:close/>
              </a:path>
            </a:pathLst>
          </a:custGeom>
          <a:solidFill>
            <a:schemeClr val="bg2"/>
          </a:solidFill>
        </p:spPr>
        <p:txBody>
          <a:bodyPr wrap="square" anchor="ctr">
            <a:noAutofit/>
          </a:bodyPr>
          <a:lstStyle>
            <a:lvl1pPr marL="0" indent="0" algn="ctr">
              <a:buNone/>
              <a:defRPr/>
            </a:lvl1pPr>
          </a:lstStyle>
          <a:p>
            <a:r>
              <a:rPr lang="en-US"/>
              <a:t>Click icon to add picture</a:t>
            </a:r>
            <a:endParaRPr lang="en-PL"/>
          </a:p>
        </p:txBody>
      </p:sp>
    </p:spTree>
    <p:extLst>
      <p:ext uri="{BB962C8B-B14F-4D97-AF65-F5344CB8AC3E}">
        <p14:creationId xmlns:p14="http://schemas.microsoft.com/office/powerpoint/2010/main" val="3374380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_Photo_left">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500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5" name="Rectangle 6">
            <a:extLst>
              <a:ext uri="{FF2B5EF4-FFF2-40B4-BE49-F238E27FC236}">
                <a16:creationId xmlns:a16="http://schemas.microsoft.com/office/drawing/2014/main" id="{6526320B-341E-6450-12F2-01073014314F}"/>
              </a:ext>
            </a:extLst>
          </p:cNvPr>
          <p:cNvSpPr/>
          <p:nvPr userDrawn="1"/>
        </p:nvSpPr>
        <p:spPr>
          <a:xfrm>
            <a:off x="10002417" y="0"/>
            <a:ext cx="2189583" cy="774441"/>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583" h="774441">
                <a:moveTo>
                  <a:pt x="0" y="0"/>
                </a:moveTo>
                <a:lnTo>
                  <a:pt x="2180253" y="0"/>
                </a:lnTo>
                <a:lnTo>
                  <a:pt x="2189583" y="774441"/>
                </a:lnTo>
                <a:cubicBezTo>
                  <a:pt x="1696098" y="581609"/>
                  <a:pt x="1426547" y="547397"/>
                  <a:pt x="933061" y="447870"/>
                </a:cubicBezTo>
                <a:cubicBezTo>
                  <a:pt x="202163" y="214604"/>
                  <a:pt x="311020" y="149290"/>
                  <a:pt x="0" y="0"/>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p:nvPr>
        </p:nvSpPr>
        <p:spPr>
          <a:xfrm>
            <a:off x="6096000" y="2723948"/>
            <a:ext cx="5545138" cy="3570105"/>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US"/>
              <a:t>Click to edit Master text styles</a:t>
            </a:r>
          </a:p>
        </p:txBody>
      </p:sp>
      <p:sp>
        <p:nvSpPr>
          <p:cNvPr id="11" name="Text Placeholder 7">
            <a:extLst>
              <a:ext uri="{FF2B5EF4-FFF2-40B4-BE49-F238E27FC236}">
                <a16:creationId xmlns:a16="http://schemas.microsoft.com/office/drawing/2014/main" id="{89B4F3B9-1C89-E951-4C68-F8F9879046BB}"/>
              </a:ext>
            </a:extLst>
          </p:cNvPr>
          <p:cNvSpPr>
            <a:spLocks noGrp="1"/>
          </p:cNvSpPr>
          <p:nvPr>
            <p:ph type="body" sz="quarter" idx="11"/>
          </p:nvPr>
        </p:nvSpPr>
        <p:spPr>
          <a:xfrm>
            <a:off x="6096000" y="2119540"/>
            <a:ext cx="5545138" cy="444507"/>
          </a:xfrm>
        </p:spPr>
        <p:txBody>
          <a:bodyPr/>
          <a:lstStyle>
            <a:lvl1pPr marL="0" indent="0">
              <a:buNone/>
              <a:defRPr b="1">
                <a:solidFill>
                  <a:schemeClr val="tx2"/>
                </a:solidFill>
              </a:defRPr>
            </a:lvl1pPr>
          </a:lstStyle>
          <a:p>
            <a:pPr lvl="0"/>
            <a:r>
              <a:rPr lang="en-US"/>
              <a:t>Click to edit Master text styles</a:t>
            </a:r>
          </a:p>
        </p:txBody>
      </p:sp>
      <p:sp>
        <p:nvSpPr>
          <p:cNvPr id="4" name="Graphic 8">
            <a:extLst>
              <a:ext uri="{FF2B5EF4-FFF2-40B4-BE49-F238E27FC236}">
                <a16:creationId xmlns:a16="http://schemas.microsoft.com/office/drawing/2014/main" id="{6B5F20A3-472A-3CB2-E046-8EDD9712E221}"/>
              </a:ext>
            </a:extLst>
          </p:cNvPr>
          <p:cNvSpPr/>
          <p:nvPr userDrawn="1"/>
        </p:nvSpPr>
        <p:spPr>
          <a:xfrm rot="1079142">
            <a:off x="1576799" y="2111281"/>
            <a:ext cx="3943210" cy="4241562"/>
          </a:xfrm>
          <a:custGeom>
            <a:avLst/>
            <a:gdLst>
              <a:gd name="connsiteX0" fmla="*/ 1401949 w 1616853"/>
              <a:gd name="connsiteY0" fmla="*/ 422108 h 1739188"/>
              <a:gd name="connsiteX1" fmla="*/ 1615215 w 1616853"/>
              <a:gd name="connsiteY1" fmla="*/ 994174 h 1739188"/>
              <a:gd name="connsiteX2" fmla="*/ 1251001 w 1616853"/>
              <a:gd name="connsiteY2" fmla="*/ 1543821 h 1739188"/>
              <a:gd name="connsiteX3" fmla="*/ 480868 w 1616853"/>
              <a:gd name="connsiteY3" fmla="*/ 1705884 h 1739188"/>
              <a:gd name="connsiteX4" fmla="*/ 2563 w 1616853"/>
              <a:gd name="connsiteY4" fmla="*/ 1071596 h 1739188"/>
              <a:gd name="connsiteX5" fmla="*/ 319850 w 1616853"/>
              <a:gd name="connsiteY5" fmla="*/ 332242 h 1739188"/>
              <a:gd name="connsiteX6" fmla="*/ 922695 w 1616853"/>
              <a:gd name="connsiteY6" fmla="*/ 2891 h 1739188"/>
              <a:gd name="connsiteX7" fmla="*/ 1401949 w 1616853"/>
              <a:gd name="connsiteY7" fmla="*/ 422013 h 173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6853" h="1739188">
                <a:moveTo>
                  <a:pt x="1401949" y="422108"/>
                </a:moveTo>
                <a:cubicBezTo>
                  <a:pt x="1530859" y="614760"/>
                  <a:pt x="1630985" y="799718"/>
                  <a:pt x="1615215" y="994174"/>
                </a:cubicBezTo>
                <a:cubicBezTo>
                  <a:pt x="1599446" y="1188726"/>
                  <a:pt x="1467592" y="1392303"/>
                  <a:pt x="1251001" y="1543821"/>
                </a:cubicBezTo>
                <a:cubicBezTo>
                  <a:pt x="1034410" y="1695340"/>
                  <a:pt x="732988" y="1794231"/>
                  <a:pt x="480868" y="1705884"/>
                </a:cubicBezTo>
                <a:cubicBezTo>
                  <a:pt x="229319" y="1617443"/>
                  <a:pt x="27072" y="1341670"/>
                  <a:pt x="2563" y="1071596"/>
                </a:cubicBezTo>
                <a:cubicBezTo>
                  <a:pt x="-21851" y="801997"/>
                  <a:pt x="131473" y="538194"/>
                  <a:pt x="319850" y="332242"/>
                </a:cubicBezTo>
                <a:cubicBezTo>
                  <a:pt x="508227" y="126291"/>
                  <a:pt x="732038" y="-22853"/>
                  <a:pt x="922695" y="2891"/>
                </a:cubicBezTo>
                <a:cubicBezTo>
                  <a:pt x="1113922" y="28730"/>
                  <a:pt x="1272565" y="229457"/>
                  <a:pt x="1401949" y="422013"/>
                </a:cubicBezTo>
                <a:close/>
              </a:path>
            </a:pathLst>
          </a:custGeom>
          <a:solidFill>
            <a:schemeClr val="tx2"/>
          </a:solidFill>
          <a:ln w="9487" cap="flat">
            <a:noFill/>
            <a:prstDash val="solid"/>
            <a:miter/>
          </a:ln>
        </p:spPr>
        <p:txBody>
          <a:bodyPr rtlCol="0" anchor="ctr"/>
          <a:lstStyle/>
          <a:p>
            <a:endParaRPr lang="en-GB" noProof="0"/>
          </a:p>
        </p:txBody>
      </p:sp>
      <p:sp>
        <p:nvSpPr>
          <p:cNvPr id="7" name="Picture Placeholder 16">
            <a:extLst>
              <a:ext uri="{FF2B5EF4-FFF2-40B4-BE49-F238E27FC236}">
                <a16:creationId xmlns:a16="http://schemas.microsoft.com/office/drawing/2014/main" id="{8E00BA19-5C35-CDE1-774D-9BBD0B7B5956}"/>
              </a:ext>
            </a:extLst>
          </p:cNvPr>
          <p:cNvSpPr>
            <a:spLocks noGrp="1"/>
          </p:cNvSpPr>
          <p:nvPr>
            <p:ph type="pic" sz="quarter" idx="12"/>
          </p:nvPr>
        </p:nvSpPr>
        <p:spPr>
          <a:xfrm>
            <a:off x="962833" y="2003126"/>
            <a:ext cx="4217369" cy="4320742"/>
          </a:xfrm>
          <a:custGeom>
            <a:avLst/>
            <a:gdLst>
              <a:gd name="connsiteX0" fmla="*/ 2172219 w 4643466"/>
              <a:gd name="connsiteY0" fmla="*/ 4 h 4757283"/>
              <a:gd name="connsiteX1" fmla="*/ 3682662 w 4643466"/>
              <a:gd name="connsiteY1" fmla="*/ 791177 h 4757283"/>
              <a:gd name="connsiteX2" fmla="*/ 3682719 w 4643466"/>
              <a:gd name="connsiteY2" fmla="*/ 791425 h 4757283"/>
              <a:gd name="connsiteX3" fmla="*/ 4631723 w 4643466"/>
              <a:gd name="connsiteY3" fmla="*/ 2150645 h 4757283"/>
              <a:gd name="connsiteX4" fmla="*/ 3921972 w 4643466"/>
              <a:gd name="connsiteY4" fmla="*/ 3826185 h 4757283"/>
              <a:gd name="connsiteX5" fmla="*/ 1824385 w 4643466"/>
              <a:gd name="connsiteY5" fmla="*/ 4750602 h 4757283"/>
              <a:gd name="connsiteX6" fmla="*/ 83093 w 4643466"/>
              <a:gd name="connsiteY6" fmla="*/ 3400595 h 4757283"/>
              <a:gd name="connsiteX7" fmla="*/ 545938 w 4643466"/>
              <a:gd name="connsiteY7" fmla="*/ 1258862 h 4757283"/>
              <a:gd name="connsiteX8" fmla="*/ 2067058 w 4643466"/>
              <a:gd name="connsiteY8" fmla="*/ 5108 h 4757283"/>
              <a:gd name="connsiteX9" fmla="*/ 2172219 w 4643466"/>
              <a:gd name="connsiteY9" fmla="*/ 4 h 475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3466" h="4757283">
                <a:moveTo>
                  <a:pt x="2172219" y="4"/>
                </a:moveTo>
                <a:cubicBezTo>
                  <a:pt x="2698457" y="1377"/>
                  <a:pt x="3229338" y="397328"/>
                  <a:pt x="3682662" y="791177"/>
                </a:cubicBezTo>
                <a:lnTo>
                  <a:pt x="3682719" y="791425"/>
                </a:lnTo>
                <a:cubicBezTo>
                  <a:pt x="4164971" y="1212090"/>
                  <a:pt x="4560621" y="1631303"/>
                  <a:pt x="4631723" y="2150645"/>
                </a:cubicBezTo>
                <a:cubicBezTo>
                  <a:pt x="4702885" y="2670238"/>
                  <a:pt x="4448678" y="3288845"/>
                  <a:pt x="3921972" y="3826185"/>
                </a:cubicBezTo>
                <a:cubicBezTo>
                  <a:pt x="3395266" y="4363528"/>
                  <a:pt x="2595453" y="4818175"/>
                  <a:pt x="1824385" y="4750602"/>
                </a:cubicBezTo>
                <a:cubicBezTo>
                  <a:pt x="1054889" y="4682411"/>
                  <a:pt x="314082" y="4091754"/>
                  <a:pt x="83093" y="3400595"/>
                </a:cubicBezTo>
                <a:cubicBezTo>
                  <a:pt x="-147341" y="2710618"/>
                  <a:pt x="132101" y="1920392"/>
                  <a:pt x="545938" y="1258862"/>
                </a:cubicBezTo>
                <a:cubicBezTo>
                  <a:pt x="959775" y="597334"/>
                  <a:pt x="1508470" y="61520"/>
                  <a:pt x="2067058" y="5108"/>
                </a:cubicBezTo>
                <a:cubicBezTo>
                  <a:pt x="2102075" y="1575"/>
                  <a:pt x="2137137" y="-87"/>
                  <a:pt x="2172219" y="4"/>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GB" noProof="0"/>
          </a:p>
        </p:txBody>
      </p:sp>
    </p:spTree>
    <p:extLst>
      <p:ext uri="{BB962C8B-B14F-4D97-AF65-F5344CB8AC3E}">
        <p14:creationId xmlns:p14="http://schemas.microsoft.com/office/powerpoint/2010/main" val="24964204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_Photo-Big_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071" y="559001"/>
            <a:ext cx="5545138"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p:nvPr>
        </p:nvSpPr>
        <p:spPr>
          <a:xfrm>
            <a:off x="554071" y="2723948"/>
            <a:ext cx="5545138" cy="3570105"/>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US"/>
              <a:t>Click to edit Master text styles</a:t>
            </a:r>
          </a:p>
        </p:txBody>
      </p:sp>
      <p:sp>
        <p:nvSpPr>
          <p:cNvPr id="11" name="Text Placeholder 7">
            <a:extLst>
              <a:ext uri="{FF2B5EF4-FFF2-40B4-BE49-F238E27FC236}">
                <a16:creationId xmlns:a16="http://schemas.microsoft.com/office/drawing/2014/main" id="{89B4F3B9-1C89-E951-4C68-F8F9879046BB}"/>
              </a:ext>
            </a:extLst>
          </p:cNvPr>
          <p:cNvSpPr>
            <a:spLocks noGrp="1"/>
          </p:cNvSpPr>
          <p:nvPr>
            <p:ph type="body" sz="quarter" idx="11"/>
          </p:nvPr>
        </p:nvSpPr>
        <p:spPr>
          <a:xfrm>
            <a:off x="554071" y="2119540"/>
            <a:ext cx="5545138" cy="444507"/>
          </a:xfrm>
        </p:spPr>
        <p:txBody>
          <a:bodyPr/>
          <a:lstStyle>
            <a:lvl1pPr marL="0" indent="0">
              <a:buNone/>
              <a:defRPr b="1">
                <a:solidFill>
                  <a:schemeClr val="tx2"/>
                </a:solidFill>
              </a:defRPr>
            </a:lvl1pPr>
          </a:lstStyle>
          <a:p>
            <a:pPr lvl="0"/>
            <a:r>
              <a:rPr lang="en-US"/>
              <a:t>Click to edit Master text styles</a:t>
            </a:r>
          </a:p>
        </p:txBody>
      </p:sp>
      <p:sp>
        <p:nvSpPr>
          <p:cNvPr id="29" name="Freeform 28">
            <a:extLst>
              <a:ext uri="{FF2B5EF4-FFF2-40B4-BE49-F238E27FC236}">
                <a16:creationId xmlns:a16="http://schemas.microsoft.com/office/drawing/2014/main" id="{0A243FFF-8D05-DB6D-9184-BB0FF22C1C35}"/>
              </a:ext>
            </a:extLst>
          </p:cNvPr>
          <p:cNvSpPr/>
          <p:nvPr userDrawn="1"/>
        </p:nvSpPr>
        <p:spPr>
          <a:xfrm>
            <a:off x="6893260" y="0"/>
            <a:ext cx="1174594" cy="6858000"/>
          </a:xfrm>
          <a:custGeom>
            <a:avLst/>
            <a:gdLst>
              <a:gd name="connsiteX0" fmla="*/ 771494 w 1174594"/>
              <a:gd name="connsiteY0" fmla="*/ 0 h 6858000"/>
              <a:gd name="connsiteX1" fmla="*/ 1174594 w 1174594"/>
              <a:gd name="connsiteY1" fmla="*/ 0 h 6858000"/>
              <a:gd name="connsiteX2" fmla="*/ 1161444 w 1174594"/>
              <a:gd name="connsiteY2" fmla="*/ 144397 h 6858000"/>
              <a:gd name="connsiteX3" fmla="*/ 472003 w 1174594"/>
              <a:gd name="connsiteY3" fmla="*/ 3402712 h 6858000"/>
              <a:gd name="connsiteX4" fmla="*/ 748093 w 1174594"/>
              <a:gd name="connsiteY4" fmla="*/ 6824530 h 6858000"/>
              <a:gd name="connsiteX5" fmla="*/ 750748 w 1174594"/>
              <a:gd name="connsiteY5" fmla="*/ 6858000 h 6858000"/>
              <a:gd name="connsiteX6" fmla="*/ 217344 w 1174594"/>
              <a:gd name="connsiteY6" fmla="*/ 6858000 h 6858000"/>
              <a:gd name="connsiteX7" fmla="*/ 214865 w 1174594"/>
              <a:gd name="connsiteY7" fmla="*/ 6843618 h 6858000"/>
              <a:gd name="connsiteX8" fmla="*/ 64995 w 1174594"/>
              <a:gd name="connsiteY8" fmla="*/ 4241454 h 6858000"/>
              <a:gd name="connsiteX9" fmla="*/ 783146 w 1174594"/>
              <a:gd name="connsiteY9" fmla="*/ 1046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4" h="6858000">
                <a:moveTo>
                  <a:pt x="771494" y="0"/>
                </a:moveTo>
                <a:lnTo>
                  <a:pt x="1174594" y="0"/>
                </a:lnTo>
                <a:lnTo>
                  <a:pt x="1161444" y="144397"/>
                </a:lnTo>
                <a:cubicBezTo>
                  <a:pt x="1033733" y="1250609"/>
                  <a:pt x="617322" y="2446286"/>
                  <a:pt x="472003" y="3402712"/>
                </a:cubicBezTo>
                <a:cubicBezTo>
                  <a:pt x="260630" y="4793885"/>
                  <a:pt x="621619" y="5685263"/>
                  <a:pt x="748093" y="6824530"/>
                </a:cubicBezTo>
                <a:lnTo>
                  <a:pt x="750748" y="6858000"/>
                </a:lnTo>
                <a:lnTo>
                  <a:pt x="217344" y="6858000"/>
                </a:lnTo>
                <a:lnTo>
                  <a:pt x="214865" y="6843618"/>
                </a:lnTo>
                <a:cubicBezTo>
                  <a:pt x="69890" y="6047077"/>
                  <a:pt x="-93534" y="5284828"/>
                  <a:pt x="64995" y="4241454"/>
                </a:cubicBezTo>
                <a:cubicBezTo>
                  <a:pt x="249947" y="3024186"/>
                  <a:pt x="874015" y="1419367"/>
                  <a:pt x="783146" y="104685"/>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3" name="Freeform 32">
            <a:extLst>
              <a:ext uri="{FF2B5EF4-FFF2-40B4-BE49-F238E27FC236}">
                <a16:creationId xmlns:a16="http://schemas.microsoft.com/office/drawing/2014/main" id="{7ABAEECC-CEEE-7426-95F0-433CD5D0628E}"/>
              </a:ext>
            </a:extLst>
          </p:cNvPr>
          <p:cNvSpPr/>
          <p:nvPr userDrawn="1"/>
        </p:nvSpPr>
        <p:spPr>
          <a:xfrm>
            <a:off x="7288693" y="0"/>
            <a:ext cx="1022358" cy="6858000"/>
          </a:xfrm>
          <a:custGeom>
            <a:avLst/>
            <a:gdLst>
              <a:gd name="connsiteX0" fmla="*/ 768834 w 1022358"/>
              <a:gd name="connsiteY0" fmla="*/ 0 h 6858000"/>
              <a:gd name="connsiteX1" fmla="*/ 1005982 w 1022358"/>
              <a:gd name="connsiteY1" fmla="*/ 0 h 6858000"/>
              <a:gd name="connsiteX2" fmla="*/ 1009847 w 1022358"/>
              <a:gd name="connsiteY2" fmla="*/ 31316 h 6858000"/>
              <a:gd name="connsiteX3" fmla="*/ 341247 w 1022358"/>
              <a:gd name="connsiteY3" fmla="*/ 4176390 h 6858000"/>
              <a:gd name="connsiteX4" fmla="*/ 522246 w 1022358"/>
              <a:gd name="connsiteY4" fmla="*/ 6776573 h 6858000"/>
              <a:gd name="connsiteX5" fmla="*/ 537283 w 1022358"/>
              <a:gd name="connsiteY5" fmla="*/ 6858000 h 6858000"/>
              <a:gd name="connsiteX6" fmla="*/ 343740 w 1022358"/>
              <a:gd name="connsiteY6" fmla="*/ 6858000 h 6858000"/>
              <a:gd name="connsiteX7" fmla="*/ 341085 w 1022358"/>
              <a:gd name="connsiteY7" fmla="*/ 6824530 h 6858000"/>
              <a:gd name="connsiteX8" fmla="*/ 64995 w 1022358"/>
              <a:gd name="connsiteY8" fmla="*/ 3402712 h 6858000"/>
              <a:gd name="connsiteX9" fmla="*/ 766468 w 1022358"/>
              <a:gd name="connsiteY9" fmla="*/ 315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2358" h="6858000">
                <a:moveTo>
                  <a:pt x="768834" y="0"/>
                </a:moveTo>
                <a:lnTo>
                  <a:pt x="1005982" y="0"/>
                </a:lnTo>
                <a:lnTo>
                  <a:pt x="1009847" y="31316"/>
                </a:lnTo>
                <a:cubicBezTo>
                  <a:pt x="1116447" y="1344814"/>
                  <a:pt x="511620" y="2956996"/>
                  <a:pt x="341247" y="4176390"/>
                </a:cubicBezTo>
                <a:cubicBezTo>
                  <a:pt x="195220" y="5221592"/>
                  <a:pt x="367751" y="5981827"/>
                  <a:pt x="522246" y="6776573"/>
                </a:cubicBezTo>
                <a:lnTo>
                  <a:pt x="537283" y="6858000"/>
                </a:lnTo>
                <a:lnTo>
                  <a:pt x="343740" y="6858000"/>
                </a:lnTo>
                <a:lnTo>
                  <a:pt x="341085" y="6824530"/>
                </a:lnTo>
                <a:cubicBezTo>
                  <a:pt x="214611" y="5685264"/>
                  <a:pt x="-146378" y="4793885"/>
                  <a:pt x="64995" y="3402712"/>
                </a:cubicBezTo>
                <a:cubicBezTo>
                  <a:pt x="215268" y="2413681"/>
                  <a:pt x="655432" y="1168808"/>
                  <a:pt x="766468" y="31586"/>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6" name="Picture Placeholder 35">
            <a:extLst>
              <a:ext uri="{FF2B5EF4-FFF2-40B4-BE49-F238E27FC236}">
                <a16:creationId xmlns:a16="http://schemas.microsoft.com/office/drawing/2014/main" id="{95AB918B-2E59-DAB9-A333-D1C66DCE70E5}"/>
              </a:ext>
            </a:extLst>
          </p:cNvPr>
          <p:cNvSpPr>
            <a:spLocks noGrp="1"/>
          </p:cNvSpPr>
          <p:nvPr>
            <p:ph type="pic" sz="quarter" idx="12"/>
          </p:nvPr>
        </p:nvSpPr>
        <p:spPr>
          <a:xfrm>
            <a:off x="7574694" y="0"/>
            <a:ext cx="4617306" cy="6858000"/>
          </a:xfrm>
          <a:custGeom>
            <a:avLst/>
            <a:gdLst>
              <a:gd name="connsiteX0" fmla="*/ 719981 w 4617306"/>
              <a:gd name="connsiteY0" fmla="*/ 0 h 6858000"/>
              <a:gd name="connsiteX1" fmla="*/ 4617306 w 4617306"/>
              <a:gd name="connsiteY1" fmla="*/ 0 h 6858000"/>
              <a:gd name="connsiteX2" fmla="*/ 4617306 w 4617306"/>
              <a:gd name="connsiteY2" fmla="*/ 6858000 h 6858000"/>
              <a:gd name="connsiteX3" fmla="*/ 251282 w 4617306"/>
              <a:gd name="connsiteY3" fmla="*/ 6858000 h 6858000"/>
              <a:gd name="connsiteX4" fmla="*/ 236245 w 4617306"/>
              <a:gd name="connsiteY4" fmla="*/ 6776573 h 6858000"/>
              <a:gd name="connsiteX5" fmla="*/ 55246 w 4617306"/>
              <a:gd name="connsiteY5" fmla="*/ 4176390 h 6858000"/>
              <a:gd name="connsiteX6" fmla="*/ 723846 w 4617306"/>
              <a:gd name="connsiteY6" fmla="*/ 313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7306" h="6858000">
                <a:moveTo>
                  <a:pt x="719981" y="0"/>
                </a:moveTo>
                <a:lnTo>
                  <a:pt x="4617306" y="0"/>
                </a:lnTo>
                <a:lnTo>
                  <a:pt x="4617306" y="6858000"/>
                </a:lnTo>
                <a:lnTo>
                  <a:pt x="251282" y="6858000"/>
                </a:lnTo>
                <a:lnTo>
                  <a:pt x="236245" y="6776573"/>
                </a:lnTo>
                <a:cubicBezTo>
                  <a:pt x="81750" y="5981827"/>
                  <a:pt x="-90781" y="5221592"/>
                  <a:pt x="55246" y="4176390"/>
                </a:cubicBezTo>
                <a:cubicBezTo>
                  <a:pt x="225619" y="2956996"/>
                  <a:pt x="830446" y="1344814"/>
                  <a:pt x="723846" y="31316"/>
                </a:cubicBezTo>
                <a:close/>
              </a:path>
            </a:pathLst>
          </a:custGeom>
          <a:solidFill>
            <a:schemeClr val="bg2"/>
          </a:solidFill>
        </p:spPr>
        <p:txBody>
          <a:bodyPr wrap="square" anchor="ctr">
            <a:noAutofit/>
          </a:bodyPr>
          <a:lstStyle>
            <a:lvl1pPr marL="0" indent="0" algn="ctr">
              <a:buNone/>
              <a:defRPr/>
            </a:lvl1pPr>
          </a:lstStyle>
          <a:p>
            <a:r>
              <a:rPr lang="en-US"/>
              <a:t>Click icon to add picture</a:t>
            </a:r>
            <a:endParaRPr lang="en-GB"/>
          </a:p>
        </p:txBody>
      </p:sp>
    </p:spTree>
    <p:extLst>
      <p:ext uri="{BB962C8B-B14F-4D97-AF65-F5344CB8AC3E}">
        <p14:creationId xmlns:p14="http://schemas.microsoft.com/office/powerpoint/2010/main" val="18776870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_Photo-Big_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6096000" y="559001"/>
            <a:ext cx="5545138"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p:nvPr>
        </p:nvSpPr>
        <p:spPr>
          <a:xfrm>
            <a:off x="6096000" y="2723948"/>
            <a:ext cx="5545138" cy="3570105"/>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US"/>
              <a:t>Click to edit Master text styles</a:t>
            </a:r>
          </a:p>
        </p:txBody>
      </p:sp>
      <p:sp>
        <p:nvSpPr>
          <p:cNvPr id="11" name="Text Placeholder 7">
            <a:extLst>
              <a:ext uri="{FF2B5EF4-FFF2-40B4-BE49-F238E27FC236}">
                <a16:creationId xmlns:a16="http://schemas.microsoft.com/office/drawing/2014/main" id="{89B4F3B9-1C89-E951-4C68-F8F9879046BB}"/>
              </a:ext>
            </a:extLst>
          </p:cNvPr>
          <p:cNvSpPr>
            <a:spLocks noGrp="1"/>
          </p:cNvSpPr>
          <p:nvPr>
            <p:ph type="body" sz="quarter" idx="11"/>
          </p:nvPr>
        </p:nvSpPr>
        <p:spPr>
          <a:xfrm>
            <a:off x="6096000" y="2119540"/>
            <a:ext cx="5545138" cy="444507"/>
          </a:xfrm>
        </p:spPr>
        <p:txBody>
          <a:bodyPr/>
          <a:lstStyle>
            <a:lvl1pPr marL="0" indent="0">
              <a:buNone/>
              <a:defRPr b="1">
                <a:solidFill>
                  <a:schemeClr val="tx2"/>
                </a:solidFill>
              </a:defRPr>
            </a:lvl1pPr>
          </a:lstStyle>
          <a:p>
            <a:pPr lvl="0"/>
            <a:r>
              <a:rPr lang="en-US"/>
              <a:t>Click to edit Master text styles</a:t>
            </a:r>
          </a:p>
        </p:txBody>
      </p:sp>
      <p:sp>
        <p:nvSpPr>
          <p:cNvPr id="29" name="Freeform 28">
            <a:extLst>
              <a:ext uri="{FF2B5EF4-FFF2-40B4-BE49-F238E27FC236}">
                <a16:creationId xmlns:a16="http://schemas.microsoft.com/office/drawing/2014/main" id="{0A243FFF-8D05-DB6D-9184-BB0FF22C1C35}"/>
              </a:ext>
            </a:extLst>
          </p:cNvPr>
          <p:cNvSpPr/>
          <p:nvPr userDrawn="1"/>
        </p:nvSpPr>
        <p:spPr>
          <a:xfrm flipH="1">
            <a:off x="4130148" y="0"/>
            <a:ext cx="1174594" cy="6858000"/>
          </a:xfrm>
          <a:custGeom>
            <a:avLst/>
            <a:gdLst>
              <a:gd name="connsiteX0" fmla="*/ 771494 w 1174594"/>
              <a:gd name="connsiteY0" fmla="*/ 0 h 6858000"/>
              <a:gd name="connsiteX1" fmla="*/ 1174594 w 1174594"/>
              <a:gd name="connsiteY1" fmla="*/ 0 h 6858000"/>
              <a:gd name="connsiteX2" fmla="*/ 1161444 w 1174594"/>
              <a:gd name="connsiteY2" fmla="*/ 144397 h 6858000"/>
              <a:gd name="connsiteX3" fmla="*/ 472003 w 1174594"/>
              <a:gd name="connsiteY3" fmla="*/ 3402712 h 6858000"/>
              <a:gd name="connsiteX4" fmla="*/ 748093 w 1174594"/>
              <a:gd name="connsiteY4" fmla="*/ 6824530 h 6858000"/>
              <a:gd name="connsiteX5" fmla="*/ 750748 w 1174594"/>
              <a:gd name="connsiteY5" fmla="*/ 6858000 h 6858000"/>
              <a:gd name="connsiteX6" fmla="*/ 217344 w 1174594"/>
              <a:gd name="connsiteY6" fmla="*/ 6858000 h 6858000"/>
              <a:gd name="connsiteX7" fmla="*/ 214865 w 1174594"/>
              <a:gd name="connsiteY7" fmla="*/ 6843618 h 6858000"/>
              <a:gd name="connsiteX8" fmla="*/ 64995 w 1174594"/>
              <a:gd name="connsiteY8" fmla="*/ 4241454 h 6858000"/>
              <a:gd name="connsiteX9" fmla="*/ 783146 w 1174594"/>
              <a:gd name="connsiteY9" fmla="*/ 1046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4" h="6858000">
                <a:moveTo>
                  <a:pt x="771494" y="0"/>
                </a:moveTo>
                <a:lnTo>
                  <a:pt x="1174594" y="0"/>
                </a:lnTo>
                <a:lnTo>
                  <a:pt x="1161444" y="144397"/>
                </a:lnTo>
                <a:cubicBezTo>
                  <a:pt x="1033733" y="1250609"/>
                  <a:pt x="617322" y="2446286"/>
                  <a:pt x="472003" y="3402712"/>
                </a:cubicBezTo>
                <a:cubicBezTo>
                  <a:pt x="260630" y="4793885"/>
                  <a:pt x="621619" y="5685263"/>
                  <a:pt x="748093" y="6824530"/>
                </a:cubicBezTo>
                <a:lnTo>
                  <a:pt x="750748" y="6858000"/>
                </a:lnTo>
                <a:lnTo>
                  <a:pt x="217344" y="6858000"/>
                </a:lnTo>
                <a:lnTo>
                  <a:pt x="214865" y="6843618"/>
                </a:lnTo>
                <a:cubicBezTo>
                  <a:pt x="69890" y="6047077"/>
                  <a:pt x="-93534" y="5284828"/>
                  <a:pt x="64995" y="4241454"/>
                </a:cubicBezTo>
                <a:cubicBezTo>
                  <a:pt x="249947" y="3024186"/>
                  <a:pt x="874015" y="1419367"/>
                  <a:pt x="783146" y="104685"/>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7" name="Freeform 6">
            <a:extLst>
              <a:ext uri="{FF2B5EF4-FFF2-40B4-BE49-F238E27FC236}">
                <a16:creationId xmlns:a16="http://schemas.microsoft.com/office/drawing/2014/main" id="{C40030E4-B36C-592E-E057-414B265596F4}"/>
              </a:ext>
            </a:extLst>
          </p:cNvPr>
          <p:cNvSpPr/>
          <p:nvPr userDrawn="1"/>
        </p:nvSpPr>
        <p:spPr>
          <a:xfrm flipH="1">
            <a:off x="3880422" y="0"/>
            <a:ext cx="1022358" cy="6858000"/>
          </a:xfrm>
          <a:custGeom>
            <a:avLst/>
            <a:gdLst>
              <a:gd name="connsiteX0" fmla="*/ 768834 w 1022358"/>
              <a:gd name="connsiteY0" fmla="*/ 0 h 6858000"/>
              <a:gd name="connsiteX1" fmla="*/ 1005982 w 1022358"/>
              <a:gd name="connsiteY1" fmla="*/ 0 h 6858000"/>
              <a:gd name="connsiteX2" fmla="*/ 1009847 w 1022358"/>
              <a:gd name="connsiteY2" fmla="*/ 31316 h 6858000"/>
              <a:gd name="connsiteX3" fmla="*/ 341247 w 1022358"/>
              <a:gd name="connsiteY3" fmla="*/ 4176390 h 6858000"/>
              <a:gd name="connsiteX4" fmla="*/ 522246 w 1022358"/>
              <a:gd name="connsiteY4" fmla="*/ 6776573 h 6858000"/>
              <a:gd name="connsiteX5" fmla="*/ 537283 w 1022358"/>
              <a:gd name="connsiteY5" fmla="*/ 6858000 h 6858000"/>
              <a:gd name="connsiteX6" fmla="*/ 343740 w 1022358"/>
              <a:gd name="connsiteY6" fmla="*/ 6858000 h 6858000"/>
              <a:gd name="connsiteX7" fmla="*/ 341085 w 1022358"/>
              <a:gd name="connsiteY7" fmla="*/ 6824530 h 6858000"/>
              <a:gd name="connsiteX8" fmla="*/ 64995 w 1022358"/>
              <a:gd name="connsiteY8" fmla="*/ 3402712 h 6858000"/>
              <a:gd name="connsiteX9" fmla="*/ 766468 w 1022358"/>
              <a:gd name="connsiteY9" fmla="*/ 315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2358" h="6858000">
                <a:moveTo>
                  <a:pt x="768834" y="0"/>
                </a:moveTo>
                <a:lnTo>
                  <a:pt x="1005982" y="0"/>
                </a:lnTo>
                <a:lnTo>
                  <a:pt x="1009847" y="31316"/>
                </a:lnTo>
                <a:cubicBezTo>
                  <a:pt x="1116447" y="1344814"/>
                  <a:pt x="511620" y="2956996"/>
                  <a:pt x="341247" y="4176390"/>
                </a:cubicBezTo>
                <a:cubicBezTo>
                  <a:pt x="195220" y="5221592"/>
                  <a:pt x="367751" y="5981827"/>
                  <a:pt x="522246" y="6776573"/>
                </a:cubicBezTo>
                <a:lnTo>
                  <a:pt x="537283" y="6858000"/>
                </a:lnTo>
                <a:lnTo>
                  <a:pt x="343740" y="6858000"/>
                </a:lnTo>
                <a:lnTo>
                  <a:pt x="341085" y="6824530"/>
                </a:lnTo>
                <a:cubicBezTo>
                  <a:pt x="214611" y="5685264"/>
                  <a:pt x="-146378" y="4793885"/>
                  <a:pt x="64995" y="3402712"/>
                </a:cubicBezTo>
                <a:cubicBezTo>
                  <a:pt x="215268" y="2413681"/>
                  <a:pt x="655432" y="1168808"/>
                  <a:pt x="766468" y="31586"/>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2" name="Picture Placeholder 11">
            <a:extLst>
              <a:ext uri="{FF2B5EF4-FFF2-40B4-BE49-F238E27FC236}">
                <a16:creationId xmlns:a16="http://schemas.microsoft.com/office/drawing/2014/main" id="{6BD9DE43-31F4-89E5-CCA5-DB3D1A80476F}"/>
              </a:ext>
            </a:extLst>
          </p:cNvPr>
          <p:cNvSpPr>
            <a:spLocks noGrp="1"/>
          </p:cNvSpPr>
          <p:nvPr>
            <p:ph type="pic" sz="quarter" idx="12"/>
          </p:nvPr>
        </p:nvSpPr>
        <p:spPr>
          <a:xfrm>
            <a:off x="0" y="0"/>
            <a:ext cx="4626938" cy="6858000"/>
          </a:xfrm>
          <a:custGeom>
            <a:avLst/>
            <a:gdLst>
              <a:gd name="connsiteX0" fmla="*/ 0 w 4626938"/>
              <a:gd name="connsiteY0" fmla="*/ 0 h 6858000"/>
              <a:gd name="connsiteX1" fmla="*/ 3906958 w 4626938"/>
              <a:gd name="connsiteY1" fmla="*/ 0 h 6858000"/>
              <a:gd name="connsiteX2" fmla="*/ 3903093 w 4626938"/>
              <a:gd name="connsiteY2" fmla="*/ 31316 h 6858000"/>
              <a:gd name="connsiteX3" fmla="*/ 4571693 w 4626938"/>
              <a:gd name="connsiteY3" fmla="*/ 4176390 h 6858000"/>
              <a:gd name="connsiteX4" fmla="*/ 4390694 w 4626938"/>
              <a:gd name="connsiteY4" fmla="*/ 6776573 h 6858000"/>
              <a:gd name="connsiteX5" fmla="*/ 4375657 w 4626938"/>
              <a:gd name="connsiteY5" fmla="*/ 6858000 h 6858000"/>
              <a:gd name="connsiteX6" fmla="*/ 0 w 46269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6938" h="6858000">
                <a:moveTo>
                  <a:pt x="0" y="0"/>
                </a:moveTo>
                <a:lnTo>
                  <a:pt x="3906958" y="0"/>
                </a:lnTo>
                <a:lnTo>
                  <a:pt x="3903093" y="31316"/>
                </a:lnTo>
                <a:cubicBezTo>
                  <a:pt x="3796493" y="1344814"/>
                  <a:pt x="4401320" y="2956996"/>
                  <a:pt x="4571693" y="4176390"/>
                </a:cubicBezTo>
                <a:cubicBezTo>
                  <a:pt x="4717720" y="5221592"/>
                  <a:pt x="4545189" y="5981827"/>
                  <a:pt x="4390694" y="6776573"/>
                </a:cubicBezTo>
                <a:lnTo>
                  <a:pt x="4375657" y="6858000"/>
                </a:lnTo>
                <a:lnTo>
                  <a:pt x="0" y="6858000"/>
                </a:lnTo>
                <a:close/>
              </a:path>
            </a:pathLst>
          </a:custGeom>
          <a:solidFill>
            <a:schemeClr val="bg2"/>
          </a:solidFill>
        </p:spPr>
        <p:txBody>
          <a:bodyPr wrap="square" anchor="ctr">
            <a:noAutofit/>
          </a:bodyPr>
          <a:lstStyle>
            <a:lvl1pPr marL="0" indent="0" algn="ctr">
              <a:buNone/>
              <a:defRPr/>
            </a:lvl1pPr>
          </a:lstStyle>
          <a:p>
            <a:r>
              <a:rPr lang="en-US"/>
              <a:t>Click icon to add picture</a:t>
            </a:r>
            <a:endParaRPr lang="en-GB"/>
          </a:p>
        </p:txBody>
      </p:sp>
    </p:spTree>
    <p:extLst>
      <p:ext uri="{BB962C8B-B14F-4D97-AF65-F5344CB8AC3E}">
        <p14:creationId xmlns:p14="http://schemas.microsoft.com/office/powerpoint/2010/main" val="3421024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cover_dark">
    <p:bg>
      <p:bgPr>
        <a:solidFill>
          <a:schemeClr val="tx2"/>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0D52A9A4-97F2-7F53-0D44-94858DC3118F}"/>
              </a:ext>
            </a:extLst>
          </p:cNvPr>
          <p:cNvSpPr/>
          <p:nvPr userDrawn="1"/>
        </p:nvSpPr>
        <p:spPr>
          <a:xfrm>
            <a:off x="2575367" y="-1"/>
            <a:ext cx="6967960" cy="6867819"/>
          </a:xfrm>
          <a:custGeom>
            <a:avLst/>
            <a:gdLst>
              <a:gd name="connsiteX0" fmla="*/ 0 w 7089494"/>
              <a:gd name="connsiteY0" fmla="*/ 0 h 6858001"/>
              <a:gd name="connsiteX1" fmla="*/ 7089494 w 7089494"/>
              <a:gd name="connsiteY1" fmla="*/ 0 h 6858001"/>
              <a:gd name="connsiteX2" fmla="*/ 7089494 w 7089494"/>
              <a:gd name="connsiteY2" fmla="*/ 6858001 h 6858001"/>
              <a:gd name="connsiteX3" fmla="*/ 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6013048 w 7089494"/>
              <a:gd name="connsiteY3" fmla="*/ 668438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6967960"/>
              <a:gd name="connsiteY0" fmla="*/ 0 h 6863789"/>
              <a:gd name="connsiteX1" fmla="*/ 1319514 w 6967960"/>
              <a:gd name="connsiteY1" fmla="*/ 0 h 6863789"/>
              <a:gd name="connsiteX2" fmla="*/ 6967960 w 6967960"/>
              <a:gd name="connsiteY2" fmla="*/ 6863789 h 6863789"/>
              <a:gd name="connsiteX3" fmla="*/ 5202820 w 6967960"/>
              <a:gd name="connsiteY3" fmla="*/ 6858001 h 6863789"/>
              <a:gd name="connsiteX4" fmla="*/ 0 w 6967960"/>
              <a:gd name="connsiteY4" fmla="*/ 0 h 6863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960" h="6863789">
                <a:moveTo>
                  <a:pt x="0" y="0"/>
                </a:moveTo>
                <a:lnTo>
                  <a:pt x="1319514" y="0"/>
                </a:lnTo>
                <a:cubicBezTo>
                  <a:pt x="2322654" y="4375230"/>
                  <a:pt x="5044633" y="4577789"/>
                  <a:pt x="6967960" y="6863789"/>
                </a:cubicBezTo>
                <a:lnTo>
                  <a:pt x="5202820" y="6858001"/>
                </a:lnTo>
                <a:cubicBezTo>
                  <a:pt x="3624805" y="4299996"/>
                  <a:pt x="1196049" y="2708476"/>
                  <a:pt x="0" y="0"/>
                </a:cubicBezTo>
                <a:close/>
              </a:path>
            </a:pathLst>
          </a:custGeom>
          <a:solidFill>
            <a:schemeClr val="accent1">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7" name="Text Placeholder 6">
            <a:extLst>
              <a:ext uri="{FF2B5EF4-FFF2-40B4-BE49-F238E27FC236}">
                <a16:creationId xmlns:a16="http://schemas.microsoft.com/office/drawing/2014/main" id="{E826FE26-AFDB-F07C-663E-7C33DA765794}"/>
              </a:ext>
            </a:extLst>
          </p:cNvPr>
          <p:cNvSpPr>
            <a:spLocks noGrp="1"/>
          </p:cNvSpPr>
          <p:nvPr>
            <p:ph idx="1" hasCustomPrompt="1"/>
          </p:nvPr>
        </p:nvSpPr>
        <p:spPr>
          <a:xfrm>
            <a:off x="550862" y="5532699"/>
            <a:ext cx="5545138" cy="766300"/>
          </a:xfrm>
          <a:prstGeom prst="rect">
            <a:avLst/>
          </a:prstGeom>
        </p:spPr>
        <p:txBody>
          <a:bodyPr vert="horz" lIns="0" tIns="0" rIns="0" bIns="0" rtlCol="0">
            <a:normAutofit/>
          </a:bodyPr>
          <a:lstStyle>
            <a:lvl1pPr marL="0" indent="0">
              <a:buNone/>
              <a:defRPr>
                <a:solidFill>
                  <a:schemeClr val="bg1"/>
                </a:solidFill>
              </a:defRPr>
            </a:lvl1pPr>
            <a:lvl2pPr marL="457200" indent="0">
              <a:buNone/>
              <a:defRPr/>
            </a:lvl2pPr>
            <a:lvl3pPr marL="914400" indent="0">
              <a:buNone/>
              <a:defRPr/>
            </a:lvl3pPr>
          </a:lstStyle>
          <a:p>
            <a:pPr lvl="0"/>
            <a:r>
              <a:rPr lang="en-GB"/>
              <a:t>Click to edit Master text styles</a:t>
            </a:r>
          </a:p>
        </p:txBody>
      </p:sp>
      <p:sp>
        <p:nvSpPr>
          <p:cNvPr id="8" name="Title Placeholder 10">
            <a:extLst>
              <a:ext uri="{FF2B5EF4-FFF2-40B4-BE49-F238E27FC236}">
                <a16:creationId xmlns:a16="http://schemas.microsoft.com/office/drawing/2014/main" id="{D0396193-2776-6A62-7DE8-4E7F9141097E}"/>
              </a:ext>
            </a:extLst>
          </p:cNvPr>
          <p:cNvSpPr>
            <a:spLocks noGrp="1"/>
          </p:cNvSpPr>
          <p:nvPr>
            <p:ph type="title" hasCustomPrompt="1"/>
          </p:nvPr>
        </p:nvSpPr>
        <p:spPr>
          <a:xfrm>
            <a:off x="550863" y="4288681"/>
            <a:ext cx="5545138" cy="1244018"/>
          </a:xfrm>
          <a:prstGeom prst="rect">
            <a:avLst/>
          </a:prstGeom>
        </p:spPr>
        <p:txBody>
          <a:bodyPr vert="horz" lIns="0" tIns="0" rIns="0" bIns="0" rtlCol="0" anchor="t">
            <a:normAutofit/>
          </a:bodyPr>
          <a:lstStyle>
            <a:lvl1pPr>
              <a:defRPr>
                <a:solidFill>
                  <a:schemeClr val="bg1"/>
                </a:solidFill>
              </a:defRPr>
            </a:lvl1pPr>
          </a:lstStyle>
          <a:p>
            <a:r>
              <a:rPr lang="en-GB"/>
              <a:t>Title of the</a:t>
            </a:r>
            <a:br>
              <a:rPr lang="en-GB"/>
            </a:br>
            <a:r>
              <a:rPr lang="en-GB"/>
              <a:t>presentation</a:t>
            </a:r>
            <a:endParaRPr lang="en-PL"/>
          </a:p>
        </p:txBody>
      </p:sp>
      <p:pic>
        <p:nvPicPr>
          <p:cNvPr id="10" name="Graphic 9">
            <a:extLst>
              <a:ext uri="{FF2B5EF4-FFF2-40B4-BE49-F238E27FC236}">
                <a16:creationId xmlns:a16="http://schemas.microsoft.com/office/drawing/2014/main" id="{D0F5D002-CB2A-CDB8-B066-EF9C29CF298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6650" y="523757"/>
            <a:ext cx="1255744" cy="442730"/>
          </a:xfrm>
          <a:prstGeom prst="rect">
            <a:avLst/>
          </a:prstGeom>
        </p:spPr>
      </p:pic>
      <p:sp>
        <p:nvSpPr>
          <p:cNvPr id="24" name="Picture Placeholder 23">
            <a:extLst>
              <a:ext uri="{FF2B5EF4-FFF2-40B4-BE49-F238E27FC236}">
                <a16:creationId xmlns:a16="http://schemas.microsoft.com/office/drawing/2014/main" id="{EE48DFFF-E338-09B9-2477-E5D55A4DD2B9}"/>
              </a:ext>
            </a:extLst>
          </p:cNvPr>
          <p:cNvSpPr>
            <a:spLocks noGrp="1"/>
          </p:cNvSpPr>
          <p:nvPr>
            <p:ph type="pic" sz="quarter" idx="10" hasCustomPrompt="1"/>
          </p:nvPr>
        </p:nvSpPr>
        <p:spPr>
          <a:xfrm>
            <a:off x="3958542" y="1"/>
            <a:ext cx="8233458" cy="6858000"/>
          </a:xfrm>
          <a:custGeom>
            <a:avLst/>
            <a:gdLst>
              <a:gd name="connsiteX0" fmla="*/ 0 w 8233458"/>
              <a:gd name="connsiteY0" fmla="*/ 0 h 6858000"/>
              <a:gd name="connsiteX1" fmla="*/ 8233458 w 8233458"/>
              <a:gd name="connsiteY1" fmla="*/ 0 h 6858000"/>
              <a:gd name="connsiteX2" fmla="*/ 8233458 w 8233458"/>
              <a:gd name="connsiteY2" fmla="*/ 6858000 h 6858000"/>
              <a:gd name="connsiteX3" fmla="*/ 5776855 w 8233458"/>
              <a:gd name="connsiteY3" fmla="*/ 6858000 h 6858000"/>
              <a:gd name="connsiteX4" fmla="*/ 2226297 w 8233458"/>
              <a:gd name="connsiteY4" fmla="*/ 3819525 h 6858000"/>
              <a:gd name="connsiteX5" fmla="*/ 0 w 823345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458" h="6858000">
                <a:moveTo>
                  <a:pt x="0" y="0"/>
                </a:moveTo>
                <a:lnTo>
                  <a:pt x="8233458" y="0"/>
                </a:lnTo>
                <a:lnTo>
                  <a:pt x="8233458" y="6858000"/>
                </a:lnTo>
                <a:lnTo>
                  <a:pt x="5776855" y="6858000"/>
                </a:lnTo>
                <a:cubicBezTo>
                  <a:pt x="5776855" y="6858000"/>
                  <a:pt x="3771270" y="5153026"/>
                  <a:pt x="2226297" y="3819525"/>
                </a:cubicBezTo>
                <a:cubicBezTo>
                  <a:pt x="681323" y="2486025"/>
                  <a:pt x="0" y="0"/>
                  <a:pt x="0" y="0"/>
                </a:cubicBezTo>
                <a:close/>
              </a:path>
            </a:pathLst>
          </a:custGeom>
          <a:solidFill>
            <a:schemeClr val="bg2"/>
          </a:solidFill>
        </p:spPr>
        <p:txBody>
          <a:bodyPr wrap="square" lIns="2520000" rIns="2520000" anchor="ctr">
            <a:noAutofit/>
          </a:bodyPr>
          <a:lstStyle>
            <a:lvl1pPr marL="0" indent="0" algn="ctr">
              <a:buNone/>
              <a:defRPr sz="1600"/>
            </a:lvl1pPr>
          </a:lstStyle>
          <a:p>
            <a:r>
              <a:rPr lang="en-GB"/>
              <a:t>You can add a photo</a:t>
            </a:r>
          </a:p>
        </p:txBody>
      </p:sp>
      <p:sp>
        <p:nvSpPr>
          <p:cNvPr id="36" name="Freeform 35">
            <a:extLst>
              <a:ext uri="{FF2B5EF4-FFF2-40B4-BE49-F238E27FC236}">
                <a16:creationId xmlns:a16="http://schemas.microsoft.com/office/drawing/2014/main" id="{65547924-9C4A-ECA1-A5C7-F0DEF0CA22FA}"/>
              </a:ext>
            </a:extLst>
          </p:cNvPr>
          <p:cNvSpPr/>
          <p:nvPr userDrawn="1"/>
        </p:nvSpPr>
        <p:spPr>
          <a:xfrm>
            <a:off x="3003630" y="-1"/>
            <a:ext cx="6769849" cy="6867819"/>
          </a:xfrm>
          <a:custGeom>
            <a:avLst/>
            <a:gdLst>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0 w 6765403"/>
              <a:gd name="connsiteY6" fmla="*/ 685800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5972537 w 6765403"/>
              <a:gd name="connsiteY6" fmla="*/ 6869574 h 6869574"/>
              <a:gd name="connsiteX7" fmla="*/ 0 w 6765403"/>
              <a:gd name="connsiteY7" fmla="*/ 0 h 6869574"/>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6400800 w 6765403"/>
              <a:gd name="connsiteY6" fmla="*/ 6834850 h 6858000"/>
              <a:gd name="connsiteX7" fmla="*/ 0 w 6765403"/>
              <a:gd name="connsiteY7" fmla="*/ 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117221"/>
              <a:gd name="connsiteY0" fmla="*/ 0 h 6875361"/>
              <a:gd name="connsiteX1" fmla="*/ 381965 w 6117221"/>
              <a:gd name="connsiteY1" fmla="*/ 5787 h 6875361"/>
              <a:gd name="connsiteX2" fmla="*/ 2589483 w 6117221"/>
              <a:gd name="connsiteY2" fmla="*/ 3824334 h 6875361"/>
              <a:gd name="connsiteX3" fmla="*/ 6110093 w 6117221"/>
              <a:gd name="connsiteY3" fmla="*/ 6862031 h 6875361"/>
              <a:gd name="connsiteX4" fmla="*/ 6117221 w 6117221"/>
              <a:gd name="connsiteY4" fmla="*/ 6862031 h 6875361"/>
              <a:gd name="connsiteX5" fmla="*/ 6117221 w 6117221"/>
              <a:gd name="connsiteY5" fmla="*/ 6863787 h 6875361"/>
              <a:gd name="connsiteX6" fmla="*/ 5775768 w 6117221"/>
              <a:gd name="connsiteY6" fmla="*/ 6875361 h 6875361"/>
              <a:gd name="connsiteX7" fmla="*/ 0 w 6117221"/>
              <a:gd name="connsiteY7" fmla="*/ 0 h 6875361"/>
              <a:gd name="connsiteX0" fmla="*/ 0 w 6701742"/>
              <a:gd name="connsiteY0" fmla="*/ 1 h 6869574"/>
              <a:gd name="connsiteX1" fmla="*/ 966486 w 6701742"/>
              <a:gd name="connsiteY1" fmla="*/ 0 h 6869574"/>
              <a:gd name="connsiteX2" fmla="*/ 3174004 w 6701742"/>
              <a:gd name="connsiteY2" fmla="*/ 3818547 h 6869574"/>
              <a:gd name="connsiteX3" fmla="*/ 6694614 w 6701742"/>
              <a:gd name="connsiteY3" fmla="*/ 6856244 h 6869574"/>
              <a:gd name="connsiteX4" fmla="*/ 6701742 w 6701742"/>
              <a:gd name="connsiteY4" fmla="*/ 6856244 h 6869574"/>
              <a:gd name="connsiteX5" fmla="*/ 6701742 w 6701742"/>
              <a:gd name="connsiteY5" fmla="*/ 6858000 h 6869574"/>
              <a:gd name="connsiteX6" fmla="*/ 6360289 w 6701742"/>
              <a:gd name="connsiteY6" fmla="*/ 6869574 h 6869574"/>
              <a:gd name="connsiteX7" fmla="*/ 0 w 6701742"/>
              <a:gd name="connsiteY7" fmla="*/ 1 h 6869574"/>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939023"/>
              <a:gd name="connsiteX1" fmla="*/ 966486 w 6701742"/>
              <a:gd name="connsiteY1" fmla="*/ 0 h 6939023"/>
              <a:gd name="connsiteX2" fmla="*/ 3174004 w 6701742"/>
              <a:gd name="connsiteY2" fmla="*/ 3818547 h 6939023"/>
              <a:gd name="connsiteX3" fmla="*/ 6694614 w 6701742"/>
              <a:gd name="connsiteY3" fmla="*/ 6856244 h 6939023"/>
              <a:gd name="connsiteX4" fmla="*/ 6701742 w 6701742"/>
              <a:gd name="connsiteY4" fmla="*/ 6856244 h 6939023"/>
              <a:gd name="connsiteX5" fmla="*/ 6643869 w 6701742"/>
              <a:gd name="connsiteY5" fmla="*/ 6939023 h 6939023"/>
              <a:gd name="connsiteX6" fmla="*/ 6354502 w 6701742"/>
              <a:gd name="connsiteY6" fmla="*/ 6863787 h 6939023"/>
              <a:gd name="connsiteX7" fmla="*/ 0 w 6701742"/>
              <a:gd name="connsiteY7" fmla="*/ 1 h 6939023"/>
              <a:gd name="connsiteX0" fmla="*/ 0 w 6776977"/>
              <a:gd name="connsiteY0" fmla="*/ 1 h 7070376"/>
              <a:gd name="connsiteX1" fmla="*/ 966486 w 6776977"/>
              <a:gd name="connsiteY1" fmla="*/ 0 h 7070376"/>
              <a:gd name="connsiteX2" fmla="*/ 3174004 w 6776977"/>
              <a:gd name="connsiteY2" fmla="*/ 3818547 h 7070376"/>
              <a:gd name="connsiteX3" fmla="*/ 6694614 w 6776977"/>
              <a:gd name="connsiteY3" fmla="*/ 6856244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76977"/>
              <a:gd name="connsiteY0" fmla="*/ 1 h 7070376"/>
              <a:gd name="connsiteX1" fmla="*/ 966486 w 6776977"/>
              <a:gd name="connsiteY1" fmla="*/ 0 h 7070376"/>
              <a:gd name="connsiteX2" fmla="*/ 3174004 w 6776977"/>
              <a:gd name="connsiteY2" fmla="*/ 3818547 h 7070376"/>
              <a:gd name="connsiteX3" fmla="*/ 6769849 w 6776977"/>
              <a:gd name="connsiteY3" fmla="*/ 6867819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69849"/>
              <a:gd name="connsiteY0" fmla="*/ 1 h 6939023"/>
              <a:gd name="connsiteX1" fmla="*/ 966486 w 6769849"/>
              <a:gd name="connsiteY1" fmla="*/ 0 h 6939023"/>
              <a:gd name="connsiteX2" fmla="*/ 3174004 w 6769849"/>
              <a:gd name="connsiteY2" fmla="*/ 3818547 h 6939023"/>
              <a:gd name="connsiteX3" fmla="*/ 6769849 w 6769849"/>
              <a:gd name="connsiteY3" fmla="*/ 6867819 h 6939023"/>
              <a:gd name="connsiteX4" fmla="*/ 6643869 w 6769849"/>
              <a:gd name="connsiteY4" fmla="*/ 6939023 h 6939023"/>
              <a:gd name="connsiteX5" fmla="*/ 6354502 w 6769849"/>
              <a:gd name="connsiteY5" fmla="*/ 6863787 h 6939023"/>
              <a:gd name="connsiteX6" fmla="*/ 0 w 6769849"/>
              <a:gd name="connsiteY6" fmla="*/ 1 h 6939023"/>
              <a:gd name="connsiteX0" fmla="*/ 0 w 6769849"/>
              <a:gd name="connsiteY0" fmla="*/ 1 h 6867819"/>
              <a:gd name="connsiteX1" fmla="*/ 966486 w 6769849"/>
              <a:gd name="connsiteY1" fmla="*/ 0 h 6867819"/>
              <a:gd name="connsiteX2" fmla="*/ 3174004 w 6769849"/>
              <a:gd name="connsiteY2" fmla="*/ 3818547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04557 w 6769849"/>
              <a:gd name="connsiteY2" fmla="*/ 3859058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27706 w 6769849"/>
              <a:gd name="connsiteY2" fmla="*/ 3754885 h 6867819"/>
              <a:gd name="connsiteX3" fmla="*/ 6769849 w 6769849"/>
              <a:gd name="connsiteY3" fmla="*/ 6867819 h 6867819"/>
              <a:gd name="connsiteX4" fmla="*/ 6354502 w 6769849"/>
              <a:gd name="connsiteY4" fmla="*/ 6863787 h 6867819"/>
              <a:gd name="connsiteX5" fmla="*/ 0 w 6769849"/>
              <a:gd name="connsiteY5" fmla="*/ 1 h 686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9849" h="6867819">
                <a:moveTo>
                  <a:pt x="0" y="1"/>
                </a:moveTo>
                <a:lnTo>
                  <a:pt x="966486" y="0"/>
                </a:lnTo>
                <a:cubicBezTo>
                  <a:pt x="1135707" y="386604"/>
                  <a:pt x="1763052" y="2599757"/>
                  <a:pt x="3127706" y="3754885"/>
                </a:cubicBezTo>
                <a:cubicBezTo>
                  <a:pt x="4467217" y="4888731"/>
                  <a:pt x="6074732" y="6204424"/>
                  <a:pt x="6769849" y="6867819"/>
                </a:cubicBezTo>
                <a:lnTo>
                  <a:pt x="6354502" y="6863787"/>
                </a:lnTo>
                <a:cubicBezTo>
                  <a:pt x="3923818" y="4398380"/>
                  <a:pt x="1533646" y="3946967"/>
                  <a:pt x="0" y="1"/>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Tree>
    <p:extLst>
      <p:ext uri="{BB962C8B-B14F-4D97-AF65-F5344CB8AC3E}">
        <p14:creationId xmlns:p14="http://schemas.microsoft.com/office/powerpoint/2010/main" val="1490496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_Photo-Big_right_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554071" y="559001"/>
            <a:ext cx="5545138" cy="1131687"/>
          </a:xfrm>
        </p:spPr>
        <p:txBody>
          <a:bodyPr/>
          <a:lstStyle>
            <a:lvl1pPr>
              <a:defRPr>
                <a:solidFill>
                  <a:schemeClr val="bg2"/>
                </a:solidFill>
              </a:defRPr>
            </a:lvl1p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p:nvPr>
        </p:nvSpPr>
        <p:spPr>
          <a:xfrm>
            <a:off x="554071" y="2723948"/>
            <a:ext cx="5545138" cy="3570105"/>
          </a:xfrm>
          <a:prstGeom prst="rect">
            <a:avLst/>
          </a:prstGeom>
        </p:spPr>
        <p:txBody>
          <a:bodyPr vert="horz" lIns="0" tIns="0" rIns="0" bIns="0" rtlCol="0">
            <a:normAutofit/>
          </a:bodyPr>
          <a:lstStyle>
            <a:lvl1pPr marL="0" indent="0">
              <a:buNone/>
              <a:defRPr sz="1200">
                <a:solidFill>
                  <a:schemeClr val="bg2"/>
                </a:solidFill>
              </a:defRPr>
            </a:lvl1pPr>
            <a:lvl2pPr marL="457200" indent="0">
              <a:buNone/>
              <a:defRPr/>
            </a:lvl2pPr>
            <a:lvl3pPr marL="914400" indent="0">
              <a:buNone/>
              <a:defRPr/>
            </a:lvl3pPr>
          </a:lstStyle>
          <a:p>
            <a:pPr lvl="0"/>
            <a:r>
              <a:rPr lang="en-US"/>
              <a:t>Click to edit Master text styles</a:t>
            </a:r>
          </a:p>
        </p:txBody>
      </p:sp>
      <p:sp>
        <p:nvSpPr>
          <p:cNvPr id="11" name="Text Placeholder 7">
            <a:extLst>
              <a:ext uri="{FF2B5EF4-FFF2-40B4-BE49-F238E27FC236}">
                <a16:creationId xmlns:a16="http://schemas.microsoft.com/office/drawing/2014/main" id="{89B4F3B9-1C89-E951-4C68-F8F9879046BB}"/>
              </a:ext>
            </a:extLst>
          </p:cNvPr>
          <p:cNvSpPr>
            <a:spLocks noGrp="1"/>
          </p:cNvSpPr>
          <p:nvPr>
            <p:ph type="body" sz="quarter" idx="11"/>
          </p:nvPr>
        </p:nvSpPr>
        <p:spPr>
          <a:xfrm>
            <a:off x="554071" y="2119540"/>
            <a:ext cx="5545138" cy="444507"/>
          </a:xfrm>
        </p:spPr>
        <p:txBody>
          <a:bodyPr/>
          <a:lstStyle>
            <a:lvl1pPr marL="0" indent="0">
              <a:buNone/>
              <a:defRPr b="1">
                <a:solidFill>
                  <a:schemeClr val="bg2"/>
                </a:solidFill>
              </a:defRPr>
            </a:lvl1pPr>
          </a:lstStyle>
          <a:p>
            <a:pPr lvl="0"/>
            <a:r>
              <a:rPr lang="en-US"/>
              <a:t>Click to edit Master text styles</a:t>
            </a:r>
          </a:p>
        </p:txBody>
      </p:sp>
      <p:sp>
        <p:nvSpPr>
          <p:cNvPr id="29" name="Freeform 28">
            <a:extLst>
              <a:ext uri="{FF2B5EF4-FFF2-40B4-BE49-F238E27FC236}">
                <a16:creationId xmlns:a16="http://schemas.microsoft.com/office/drawing/2014/main" id="{0A243FFF-8D05-DB6D-9184-BB0FF22C1C35}"/>
              </a:ext>
            </a:extLst>
          </p:cNvPr>
          <p:cNvSpPr/>
          <p:nvPr userDrawn="1"/>
        </p:nvSpPr>
        <p:spPr>
          <a:xfrm>
            <a:off x="6881685" y="0"/>
            <a:ext cx="1174594" cy="6858000"/>
          </a:xfrm>
          <a:custGeom>
            <a:avLst/>
            <a:gdLst>
              <a:gd name="connsiteX0" fmla="*/ 771494 w 1174594"/>
              <a:gd name="connsiteY0" fmla="*/ 0 h 6858000"/>
              <a:gd name="connsiteX1" fmla="*/ 1174594 w 1174594"/>
              <a:gd name="connsiteY1" fmla="*/ 0 h 6858000"/>
              <a:gd name="connsiteX2" fmla="*/ 1161444 w 1174594"/>
              <a:gd name="connsiteY2" fmla="*/ 144397 h 6858000"/>
              <a:gd name="connsiteX3" fmla="*/ 472003 w 1174594"/>
              <a:gd name="connsiteY3" fmla="*/ 3402712 h 6858000"/>
              <a:gd name="connsiteX4" fmla="*/ 748093 w 1174594"/>
              <a:gd name="connsiteY4" fmla="*/ 6824530 h 6858000"/>
              <a:gd name="connsiteX5" fmla="*/ 750748 w 1174594"/>
              <a:gd name="connsiteY5" fmla="*/ 6858000 h 6858000"/>
              <a:gd name="connsiteX6" fmla="*/ 217344 w 1174594"/>
              <a:gd name="connsiteY6" fmla="*/ 6858000 h 6858000"/>
              <a:gd name="connsiteX7" fmla="*/ 214865 w 1174594"/>
              <a:gd name="connsiteY7" fmla="*/ 6843618 h 6858000"/>
              <a:gd name="connsiteX8" fmla="*/ 64995 w 1174594"/>
              <a:gd name="connsiteY8" fmla="*/ 4241454 h 6858000"/>
              <a:gd name="connsiteX9" fmla="*/ 783146 w 1174594"/>
              <a:gd name="connsiteY9" fmla="*/ 1046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4" h="6858000">
                <a:moveTo>
                  <a:pt x="771494" y="0"/>
                </a:moveTo>
                <a:lnTo>
                  <a:pt x="1174594" y="0"/>
                </a:lnTo>
                <a:lnTo>
                  <a:pt x="1161444" y="144397"/>
                </a:lnTo>
                <a:cubicBezTo>
                  <a:pt x="1033733" y="1250609"/>
                  <a:pt x="617322" y="2446286"/>
                  <a:pt x="472003" y="3402712"/>
                </a:cubicBezTo>
                <a:cubicBezTo>
                  <a:pt x="260630" y="4793885"/>
                  <a:pt x="621619" y="5685263"/>
                  <a:pt x="748093" y="6824530"/>
                </a:cubicBezTo>
                <a:lnTo>
                  <a:pt x="750748" y="6858000"/>
                </a:lnTo>
                <a:lnTo>
                  <a:pt x="217344" y="6858000"/>
                </a:lnTo>
                <a:lnTo>
                  <a:pt x="214865" y="6843618"/>
                </a:lnTo>
                <a:cubicBezTo>
                  <a:pt x="69890" y="6047077"/>
                  <a:pt x="-93534" y="5284828"/>
                  <a:pt x="64995" y="4241454"/>
                </a:cubicBezTo>
                <a:cubicBezTo>
                  <a:pt x="249947" y="3024186"/>
                  <a:pt x="874015" y="1419367"/>
                  <a:pt x="783146" y="104685"/>
                </a:cubicBezTo>
                <a:close/>
              </a:path>
            </a:pathLst>
          </a:custGeom>
          <a:solidFill>
            <a:schemeClr val="accent1">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3" name="Freeform 32">
            <a:extLst>
              <a:ext uri="{FF2B5EF4-FFF2-40B4-BE49-F238E27FC236}">
                <a16:creationId xmlns:a16="http://schemas.microsoft.com/office/drawing/2014/main" id="{7ABAEECC-CEEE-7426-95F0-433CD5D0628E}"/>
              </a:ext>
            </a:extLst>
          </p:cNvPr>
          <p:cNvSpPr/>
          <p:nvPr userDrawn="1"/>
        </p:nvSpPr>
        <p:spPr>
          <a:xfrm>
            <a:off x="7288693" y="0"/>
            <a:ext cx="1022358" cy="6858000"/>
          </a:xfrm>
          <a:custGeom>
            <a:avLst/>
            <a:gdLst>
              <a:gd name="connsiteX0" fmla="*/ 768834 w 1022358"/>
              <a:gd name="connsiteY0" fmla="*/ 0 h 6858000"/>
              <a:gd name="connsiteX1" fmla="*/ 1005982 w 1022358"/>
              <a:gd name="connsiteY1" fmla="*/ 0 h 6858000"/>
              <a:gd name="connsiteX2" fmla="*/ 1009847 w 1022358"/>
              <a:gd name="connsiteY2" fmla="*/ 31316 h 6858000"/>
              <a:gd name="connsiteX3" fmla="*/ 341247 w 1022358"/>
              <a:gd name="connsiteY3" fmla="*/ 4176390 h 6858000"/>
              <a:gd name="connsiteX4" fmla="*/ 522246 w 1022358"/>
              <a:gd name="connsiteY4" fmla="*/ 6776573 h 6858000"/>
              <a:gd name="connsiteX5" fmla="*/ 537283 w 1022358"/>
              <a:gd name="connsiteY5" fmla="*/ 6858000 h 6858000"/>
              <a:gd name="connsiteX6" fmla="*/ 343740 w 1022358"/>
              <a:gd name="connsiteY6" fmla="*/ 6858000 h 6858000"/>
              <a:gd name="connsiteX7" fmla="*/ 341085 w 1022358"/>
              <a:gd name="connsiteY7" fmla="*/ 6824530 h 6858000"/>
              <a:gd name="connsiteX8" fmla="*/ 64995 w 1022358"/>
              <a:gd name="connsiteY8" fmla="*/ 3402712 h 6858000"/>
              <a:gd name="connsiteX9" fmla="*/ 766468 w 1022358"/>
              <a:gd name="connsiteY9" fmla="*/ 315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2358" h="6858000">
                <a:moveTo>
                  <a:pt x="768834" y="0"/>
                </a:moveTo>
                <a:lnTo>
                  <a:pt x="1005982" y="0"/>
                </a:lnTo>
                <a:lnTo>
                  <a:pt x="1009847" y="31316"/>
                </a:lnTo>
                <a:cubicBezTo>
                  <a:pt x="1116447" y="1344814"/>
                  <a:pt x="511620" y="2956996"/>
                  <a:pt x="341247" y="4176390"/>
                </a:cubicBezTo>
                <a:cubicBezTo>
                  <a:pt x="195220" y="5221592"/>
                  <a:pt x="367751" y="5981827"/>
                  <a:pt x="522246" y="6776573"/>
                </a:cubicBezTo>
                <a:lnTo>
                  <a:pt x="537283" y="6858000"/>
                </a:lnTo>
                <a:lnTo>
                  <a:pt x="343740" y="6858000"/>
                </a:lnTo>
                <a:lnTo>
                  <a:pt x="341085" y="6824530"/>
                </a:lnTo>
                <a:cubicBezTo>
                  <a:pt x="214611" y="5685264"/>
                  <a:pt x="-146378" y="4793885"/>
                  <a:pt x="64995" y="3402712"/>
                </a:cubicBezTo>
                <a:cubicBezTo>
                  <a:pt x="215268" y="2413681"/>
                  <a:pt x="655432" y="1168808"/>
                  <a:pt x="766468" y="31586"/>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6" name="Picture Placeholder 35">
            <a:extLst>
              <a:ext uri="{FF2B5EF4-FFF2-40B4-BE49-F238E27FC236}">
                <a16:creationId xmlns:a16="http://schemas.microsoft.com/office/drawing/2014/main" id="{95AB918B-2E59-DAB9-A333-D1C66DCE70E5}"/>
              </a:ext>
            </a:extLst>
          </p:cNvPr>
          <p:cNvSpPr>
            <a:spLocks noGrp="1"/>
          </p:cNvSpPr>
          <p:nvPr>
            <p:ph type="pic" sz="quarter" idx="12"/>
          </p:nvPr>
        </p:nvSpPr>
        <p:spPr>
          <a:xfrm>
            <a:off x="7574694" y="0"/>
            <a:ext cx="4617306" cy="6858000"/>
          </a:xfrm>
          <a:custGeom>
            <a:avLst/>
            <a:gdLst>
              <a:gd name="connsiteX0" fmla="*/ 719981 w 4617306"/>
              <a:gd name="connsiteY0" fmla="*/ 0 h 6858000"/>
              <a:gd name="connsiteX1" fmla="*/ 4617306 w 4617306"/>
              <a:gd name="connsiteY1" fmla="*/ 0 h 6858000"/>
              <a:gd name="connsiteX2" fmla="*/ 4617306 w 4617306"/>
              <a:gd name="connsiteY2" fmla="*/ 6858000 h 6858000"/>
              <a:gd name="connsiteX3" fmla="*/ 251282 w 4617306"/>
              <a:gd name="connsiteY3" fmla="*/ 6858000 h 6858000"/>
              <a:gd name="connsiteX4" fmla="*/ 236245 w 4617306"/>
              <a:gd name="connsiteY4" fmla="*/ 6776573 h 6858000"/>
              <a:gd name="connsiteX5" fmla="*/ 55246 w 4617306"/>
              <a:gd name="connsiteY5" fmla="*/ 4176390 h 6858000"/>
              <a:gd name="connsiteX6" fmla="*/ 723846 w 4617306"/>
              <a:gd name="connsiteY6" fmla="*/ 313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7306" h="6858000">
                <a:moveTo>
                  <a:pt x="719981" y="0"/>
                </a:moveTo>
                <a:lnTo>
                  <a:pt x="4617306" y="0"/>
                </a:lnTo>
                <a:lnTo>
                  <a:pt x="4617306" y="6858000"/>
                </a:lnTo>
                <a:lnTo>
                  <a:pt x="251282" y="6858000"/>
                </a:lnTo>
                <a:lnTo>
                  <a:pt x="236245" y="6776573"/>
                </a:lnTo>
                <a:cubicBezTo>
                  <a:pt x="81750" y="5981827"/>
                  <a:pt x="-90781" y="5221592"/>
                  <a:pt x="55246" y="4176390"/>
                </a:cubicBezTo>
                <a:cubicBezTo>
                  <a:pt x="225619" y="2956996"/>
                  <a:pt x="830446" y="1344814"/>
                  <a:pt x="723846" y="31316"/>
                </a:cubicBezTo>
                <a:close/>
              </a:path>
            </a:pathLst>
          </a:custGeom>
          <a:solidFill>
            <a:schemeClr val="bg2"/>
          </a:solidFill>
        </p:spPr>
        <p:txBody>
          <a:bodyPr wrap="square" anchor="ctr">
            <a:noAutofit/>
          </a:bodyPr>
          <a:lstStyle>
            <a:lvl1pPr marL="0" indent="0" algn="ctr">
              <a:buNone/>
              <a:defRPr/>
            </a:lvl1pPr>
          </a:lstStyle>
          <a:p>
            <a:r>
              <a:rPr lang="en-US"/>
              <a:t>Click icon to add picture</a:t>
            </a:r>
            <a:endParaRPr lang="en-GB"/>
          </a:p>
        </p:txBody>
      </p:sp>
    </p:spTree>
    <p:extLst>
      <p:ext uri="{BB962C8B-B14F-4D97-AF65-F5344CB8AC3E}">
        <p14:creationId xmlns:p14="http://schemas.microsoft.com/office/powerpoint/2010/main" val="33980460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_Photo-Big_left_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6096000" y="559001"/>
            <a:ext cx="5545138" cy="1131687"/>
          </a:xfrm>
        </p:spPr>
        <p:txBody>
          <a:bodyPr/>
          <a:lstStyle>
            <a:lvl1pPr>
              <a:defRPr>
                <a:solidFill>
                  <a:schemeClr val="bg2"/>
                </a:solidFill>
              </a:defRPr>
            </a:lvl1p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p:nvPr>
        </p:nvSpPr>
        <p:spPr>
          <a:xfrm>
            <a:off x="6096000" y="2723948"/>
            <a:ext cx="5545138" cy="3570105"/>
          </a:xfrm>
          <a:prstGeom prst="rect">
            <a:avLst/>
          </a:prstGeom>
        </p:spPr>
        <p:txBody>
          <a:bodyPr vert="horz" lIns="0" tIns="0" rIns="0" bIns="0" rtlCol="0">
            <a:normAutofit/>
          </a:bodyPr>
          <a:lstStyle>
            <a:lvl1pPr marL="0" indent="0">
              <a:buNone/>
              <a:defRPr sz="1200">
                <a:solidFill>
                  <a:schemeClr val="bg2"/>
                </a:solidFill>
              </a:defRPr>
            </a:lvl1pPr>
            <a:lvl2pPr marL="457200" indent="0">
              <a:buNone/>
              <a:defRPr/>
            </a:lvl2pPr>
            <a:lvl3pPr marL="914400" indent="0">
              <a:buNone/>
              <a:defRPr/>
            </a:lvl3pPr>
          </a:lstStyle>
          <a:p>
            <a:pPr lvl="0"/>
            <a:r>
              <a:rPr lang="en-US"/>
              <a:t>Click to edit Master text styles</a:t>
            </a:r>
          </a:p>
        </p:txBody>
      </p:sp>
      <p:sp>
        <p:nvSpPr>
          <p:cNvPr id="11" name="Text Placeholder 7">
            <a:extLst>
              <a:ext uri="{FF2B5EF4-FFF2-40B4-BE49-F238E27FC236}">
                <a16:creationId xmlns:a16="http://schemas.microsoft.com/office/drawing/2014/main" id="{89B4F3B9-1C89-E951-4C68-F8F9879046BB}"/>
              </a:ext>
            </a:extLst>
          </p:cNvPr>
          <p:cNvSpPr>
            <a:spLocks noGrp="1"/>
          </p:cNvSpPr>
          <p:nvPr>
            <p:ph type="body" sz="quarter" idx="11"/>
          </p:nvPr>
        </p:nvSpPr>
        <p:spPr>
          <a:xfrm>
            <a:off x="6096000" y="2119540"/>
            <a:ext cx="5545138" cy="444507"/>
          </a:xfrm>
        </p:spPr>
        <p:txBody>
          <a:bodyPr/>
          <a:lstStyle>
            <a:lvl1pPr marL="0" indent="0">
              <a:buNone/>
              <a:defRPr b="1">
                <a:solidFill>
                  <a:schemeClr val="bg2"/>
                </a:solidFill>
              </a:defRPr>
            </a:lvl1pPr>
          </a:lstStyle>
          <a:p>
            <a:pPr lvl="0"/>
            <a:r>
              <a:rPr lang="en-US"/>
              <a:t>Click to edit Master text styles</a:t>
            </a:r>
          </a:p>
        </p:txBody>
      </p:sp>
      <p:sp>
        <p:nvSpPr>
          <p:cNvPr id="29" name="Freeform 28">
            <a:extLst>
              <a:ext uri="{FF2B5EF4-FFF2-40B4-BE49-F238E27FC236}">
                <a16:creationId xmlns:a16="http://schemas.microsoft.com/office/drawing/2014/main" id="{0A243FFF-8D05-DB6D-9184-BB0FF22C1C35}"/>
              </a:ext>
            </a:extLst>
          </p:cNvPr>
          <p:cNvSpPr/>
          <p:nvPr userDrawn="1"/>
        </p:nvSpPr>
        <p:spPr>
          <a:xfrm flipH="1">
            <a:off x="4130148" y="0"/>
            <a:ext cx="1174594" cy="6858000"/>
          </a:xfrm>
          <a:custGeom>
            <a:avLst/>
            <a:gdLst>
              <a:gd name="connsiteX0" fmla="*/ 771494 w 1174594"/>
              <a:gd name="connsiteY0" fmla="*/ 0 h 6858000"/>
              <a:gd name="connsiteX1" fmla="*/ 1174594 w 1174594"/>
              <a:gd name="connsiteY1" fmla="*/ 0 h 6858000"/>
              <a:gd name="connsiteX2" fmla="*/ 1161444 w 1174594"/>
              <a:gd name="connsiteY2" fmla="*/ 144397 h 6858000"/>
              <a:gd name="connsiteX3" fmla="*/ 472003 w 1174594"/>
              <a:gd name="connsiteY3" fmla="*/ 3402712 h 6858000"/>
              <a:gd name="connsiteX4" fmla="*/ 748093 w 1174594"/>
              <a:gd name="connsiteY4" fmla="*/ 6824530 h 6858000"/>
              <a:gd name="connsiteX5" fmla="*/ 750748 w 1174594"/>
              <a:gd name="connsiteY5" fmla="*/ 6858000 h 6858000"/>
              <a:gd name="connsiteX6" fmla="*/ 217344 w 1174594"/>
              <a:gd name="connsiteY6" fmla="*/ 6858000 h 6858000"/>
              <a:gd name="connsiteX7" fmla="*/ 214865 w 1174594"/>
              <a:gd name="connsiteY7" fmla="*/ 6843618 h 6858000"/>
              <a:gd name="connsiteX8" fmla="*/ 64995 w 1174594"/>
              <a:gd name="connsiteY8" fmla="*/ 4241454 h 6858000"/>
              <a:gd name="connsiteX9" fmla="*/ 783146 w 1174594"/>
              <a:gd name="connsiteY9" fmla="*/ 1046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594" h="6858000">
                <a:moveTo>
                  <a:pt x="771494" y="0"/>
                </a:moveTo>
                <a:lnTo>
                  <a:pt x="1174594" y="0"/>
                </a:lnTo>
                <a:lnTo>
                  <a:pt x="1161444" y="144397"/>
                </a:lnTo>
                <a:cubicBezTo>
                  <a:pt x="1033733" y="1250609"/>
                  <a:pt x="617322" y="2446286"/>
                  <a:pt x="472003" y="3402712"/>
                </a:cubicBezTo>
                <a:cubicBezTo>
                  <a:pt x="260630" y="4793885"/>
                  <a:pt x="621619" y="5685263"/>
                  <a:pt x="748093" y="6824530"/>
                </a:cubicBezTo>
                <a:lnTo>
                  <a:pt x="750748" y="6858000"/>
                </a:lnTo>
                <a:lnTo>
                  <a:pt x="217344" y="6858000"/>
                </a:lnTo>
                <a:lnTo>
                  <a:pt x="214865" y="6843618"/>
                </a:lnTo>
                <a:cubicBezTo>
                  <a:pt x="69890" y="6047077"/>
                  <a:pt x="-93534" y="5284828"/>
                  <a:pt x="64995" y="4241454"/>
                </a:cubicBezTo>
                <a:cubicBezTo>
                  <a:pt x="249947" y="3024186"/>
                  <a:pt x="874015" y="1419367"/>
                  <a:pt x="783146" y="104685"/>
                </a:cubicBezTo>
                <a:close/>
              </a:path>
            </a:pathLst>
          </a:custGeom>
          <a:solidFill>
            <a:schemeClr val="accent1">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7" name="Freeform 6">
            <a:extLst>
              <a:ext uri="{FF2B5EF4-FFF2-40B4-BE49-F238E27FC236}">
                <a16:creationId xmlns:a16="http://schemas.microsoft.com/office/drawing/2014/main" id="{C40030E4-B36C-592E-E057-414B265596F4}"/>
              </a:ext>
            </a:extLst>
          </p:cNvPr>
          <p:cNvSpPr/>
          <p:nvPr userDrawn="1"/>
        </p:nvSpPr>
        <p:spPr>
          <a:xfrm flipH="1">
            <a:off x="3880422" y="0"/>
            <a:ext cx="1022358" cy="6858000"/>
          </a:xfrm>
          <a:custGeom>
            <a:avLst/>
            <a:gdLst>
              <a:gd name="connsiteX0" fmla="*/ 768834 w 1022358"/>
              <a:gd name="connsiteY0" fmla="*/ 0 h 6858000"/>
              <a:gd name="connsiteX1" fmla="*/ 1005982 w 1022358"/>
              <a:gd name="connsiteY1" fmla="*/ 0 h 6858000"/>
              <a:gd name="connsiteX2" fmla="*/ 1009847 w 1022358"/>
              <a:gd name="connsiteY2" fmla="*/ 31316 h 6858000"/>
              <a:gd name="connsiteX3" fmla="*/ 341247 w 1022358"/>
              <a:gd name="connsiteY3" fmla="*/ 4176390 h 6858000"/>
              <a:gd name="connsiteX4" fmla="*/ 522246 w 1022358"/>
              <a:gd name="connsiteY4" fmla="*/ 6776573 h 6858000"/>
              <a:gd name="connsiteX5" fmla="*/ 537283 w 1022358"/>
              <a:gd name="connsiteY5" fmla="*/ 6858000 h 6858000"/>
              <a:gd name="connsiteX6" fmla="*/ 343740 w 1022358"/>
              <a:gd name="connsiteY6" fmla="*/ 6858000 h 6858000"/>
              <a:gd name="connsiteX7" fmla="*/ 341085 w 1022358"/>
              <a:gd name="connsiteY7" fmla="*/ 6824530 h 6858000"/>
              <a:gd name="connsiteX8" fmla="*/ 64995 w 1022358"/>
              <a:gd name="connsiteY8" fmla="*/ 3402712 h 6858000"/>
              <a:gd name="connsiteX9" fmla="*/ 766468 w 1022358"/>
              <a:gd name="connsiteY9" fmla="*/ 315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2358" h="6858000">
                <a:moveTo>
                  <a:pt x="768834" y="0"/>
                </a:moveTo>
                <a:lnTo>
                  <a:pt x="1005982" y="0"/>
                </a:lnTo>
                <a:lnTo>
                  <a:pt x="1009847" y="31316"/>
                </a:lnTo>
                <a:cubicBezTo>
                  <a:pt x="1116447" y="1344814"/>
                  <a:pt x="511620" y="2956996"/>
                  <a:pt x="341247" y="4176390"/>
                </a:cubicBezTo>
                <a:cubicBezTo>
                  <a:pt x="195220" y="5221592"/>
                  <a:pt x="367751" y="5981827"/>
                  <a:pt x="522246" y="6776573"/>
                </a:cubicBezTo>
                <a:lnTo>
                  <a:pt x="537283" y="6858000"/>
                </a:lnTo>
                <a:lnTo>
                  <a:pt x="343740" y="6858000"/>
                </a:lnTo>
                <a:lnTo>
                  <a:pt x="341085" y="6824530"/>
                </a:lnTo>
                <a:cubicBezTo>
                  <a:pt x="214611" y="5685264"/>
                  <a:pt x="-146378" y="4793885"/>
                  <a:pt x="64995" y="3402712"/>
                </a:cubicBezTo>
                <a:cubicBezTo>
                  <a:pt x="215268" y="2413681"/>
                  <a:pt x="655432" y="1168808"/>
                  <a:pt x="766468" y="31586"/>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2" name="Picture Placeholder 11">
            <a:extLst>
              <a:ext uri="{FF2B5EF4-FFF2-40B4-BE49-F238E27FC236}">
                <a16:creationId xmlns:a16="http://schemas.microsoft.com/office/drawing/2014/main" id="{6BD9DE43-31F4-89E5-CCA5-DB3D1A80476F}"/>
              </a:ext>
            </a:extLst>
          </p:cNvPr>
          <p:cNvSpPr>
            <a:spLocks noGrp="1"/>
          </p:cNvSpPr>
          <p:nvPr>
            <p:ph type="pic" sz="quarter" idx="12"/>
          </p:nvPr>
        </p:nvSpPr>
        <p:spPr>
          <a:xfrm>
            <a:off x="0" y="0"/>
            <a:ext cx="4626938" cy="6858000"/>
          </a:xfrm>
          <a:custGeom>
            <a:avLst/>
            <a:gdLst>
              <a:gd name="connsiteX0" fmla="*/ 0 w 4626938"/>
              <a:gd name="connsiteY0" fmla="*/ 0 h 6858000"/>
              <a:gd name="connsiteX1" fmla="*/ 3906958 w 4626938"/>
              <a:gd name="connsiteY1" fmla="*/ 0 h 6858000"/>
              <a:gd name="connsiteX2" fmla="*/ 3903093 w 4626938"/>
              <a:gd name="connsiteY2" fmla="*/ 31316 h 6858000"/>
              <a:gd name="connsiteX3" fmla="*/ 4571693 w 4626938"/>
              <a:gd name="connsiteY3" fmla="*/ 4176390 h 6858000"/>
              <a:gd name="connsiteX4" fmla="*/ 4390694 w 4626938"/>
              <a:gd name="connsiteY4" fmla="*/ 6776573 h 6858000"/>
              <a:gd name="connsiteX5" fmla="*/ 4375657 w 4626938"/>
              <a:gd name="connsiteY5" fmla="*/ 6858000 h 6858000"/>
              <a:gd name="connsiteX6" fmla="*/ 0 w 46269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6938" h="6858000">
                <a:moveTo>
                  <a:pt x="0" y="0"/>
                </a:moveTo>
                <a:lnTo>
                  <a:pt x="3906958" y="0"/>
                </a:lnTo>
                <a:lnTo>
                  <a:pt x="3903093" y="31316"/>
                </a:lnTo>
                <a:cubicBezTo>
                  <a:pt x="3796493" y="1344814"/>
                  <a:pt x="4401320" y="2956996"/>
                  <a:pt x="4571693" y="4176390"/>
                </a:cubicBezTo>
                <a:cubicBezTo>
                  <a:pt x="4717720" y="5221592"/>
                  <a:pt x="4545189" y="5981827"/>
                  <a:pt x="4390694" y="6776573"/>
                </a:cubicBezTo>
                <a:lnTo>
                  <a:pt x="4375657" y="6858000"/>
                </a:lnTo>
                <a:lnTo>
                  <a:pt x="0" y="6858000"/>
                </a:lnTo>
                <a:close/>
              </a:path>
            </a:pathLst>
          </a:custGeom>
          <a:solidFill>
            <a:schemeClr val="bg2"/>
          </a:solidFill>
        </p:spPr>
        <p:txBody>
          <a:bodyPr wrap="square" anchor="ctr">
            <a:noAutofit/>
          </a:bodyPr>
          <a:lstStyle>
            <a:lvl1pPr marL="0" indent="0" algn="ctr">
              <a:buNone/>
              <a:defRPr/>
            </a:lvl1pPr>
          </a:lstStyle>
          <a:p>
            <a:r>
              <a:rPr lang="en-US"/>
              <a:t>Click icon to add picture</a:t>
            </a:r>
            <a:endParaRPr lang="en-GB"/>
          </a:p>
        </p:txBody>
      </p:sp>
    </p:spTree>
    <p:extLst>
      <p:ext uri="{BB962C8B-B14F-4D97-AF65-F5344CB8AC3E}">
        <p14:creationId xmlns:p14="http://schemas.microsoft.com/office/powerpoint/2010/main" val="21657131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pter_ligh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6096000" y="3441592"/>
            <a:ext cx="5545138" cy="1131687"/>
          </a:xfrm>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hasCustomPrompt="1"/>
          </p:nvPr>
        </p:nvSpPr>
        <p:spPr>
          <a:xfrm>
            <a:off x="6096000" y="2723948"/>
            <a:ext cx="5545138" cy="268951"/>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GB"/>
              <a:t>Chapter number</a:t>
            </a:r>
          </a:p>
        </p:txBody>
      </p:sp>
      <p:sp>
        <p:nvSpPr>
          <p:cNvPr id="4" name="Graphic 8">
            <a:extLst>
              <a:ext uri="{FF2B5EF4-FFF2-40B4-BE49-F238E27FC236}">
                <a16:creationId xmlns:a16="http://schemas.microsoft.com/office/drawing/2014/main" id="{6B5F20A3-472A-3CB2-E046-8EDD9712E221}"/>
              </a:ext>
            </a:extLst>
          </p:cNvPr>
          <p:cNvSpPr/>
          <p:nvPr userDrawn="1"/>
        </p:nvSpPr>
        <p:spPr>
          <a:xfrm rot="6999517">
            <a:off x="852903" y="1204759"/>
            <a:ext cx="4758926" cy="5118997"/>
          </a:xfrm>
          <a:custGeom>
            <a:avLst/>
            <a:gdLst>
              <a:gd name="connsiteX0" fmla="*/ 1401949 w 1616853"/>
              <a:gd name="connsiteY0" fmla="*/ 422108 h 1739188"/>
              <a:gd name="connsiteX1" fmla="*/ 1615215 w 1616853"/>
              <a:gd name="connsiteY1" fmla="*/ 994174 h 1739188"/>
              <a:gd name="connsiteX2" fmla="*/ 1251001 w 1616853"/>
              <a:gd name="connsiteY2" fmla="*/ 1543821 h 1739188"/>
              <a:gd name="connsiteX3" fmla="*/ 480868 w 1616853"/>
              <a:gd name="connsiteY3" fmla="*/ 1705884 h 1739188"/>
              <a:gd name="connsiteX4" fmla="*/ 2563 w 1616853"/>
              <a:gd name="connsiteY4" fmla="*/ 1071596 h 1739188"/>
              <a:gd name="connsiteX5" fmla="*/ 319850 w 1616853"/>
              <a:gd name="connsiteY5" fmla="*/ 332242 h 1739188"/>
              <a:gd name="connsiteX6" fmla="*/ 922695 w 1616853"/>
              <a:gd name="connsiteY6" fmla="*/ 2891 h 1739188"/>
              <a:gd name="connsiteX7" fmla="*/ 1401949 w 1616853"/>
              <a:gd name="connsiteY7" fmla="*/ 422013 h 173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6853" h="1739188">
                <a:moveTo>
                  <a:pt x="1401949" y="422108"/>
                </a:moveTo>
                <a:cubicBezTo>
                  <a:pt x="1530859" y="614760"/>
                  <a:pt x="1630985" y="799718"/>
                  <a:pt x="1615215" y="994174"/>
                </a:cubicBezTo>
                <a:cubicBezTo>
                  <a:pt x="1599446" y="1188726"/>
                  <a:pt x="1467592" y="1392303"/>
                  <a:pt x="1251001" y="1543821"/>
                </a:cubicBezTo>
                <a:cubicBezTo>
                  <a:pt x="1034410" y="1695340"/>
                  <a:pt x="732988" y="1794231"/>
                  <a:pt x="480868" y="1705884"/>
                </a:cubicBezTo>
                <a:cubicBezTo>
                  <a:pt x="229319" y="1617443"/>
                  <a:pt x="27072" y="1341670"/>
                  <a:pt x="2563" y="1071596"/>
                </a:cubicBezTo>
                <a:cubicBezTo>
                  <a:pt x="-21851" y="801997"/>
                  <a:pt x="131473" y="538194"/>
                  <a:pt x="319850" y="332242"/>
                </a:cubicBezTo>
                <a:cubicBezTo>
                  <a:pt x="508227" y="126291"/>
                  <a:pt x="732038" y="-22853"/>
                  <a:pt x="922695" y="2891"/>
                </a:cubicBezTo>
                <a:cubicBezTo>
                  <a:pt x="1113922" y="28730"/>
                  <a:pt x="1272565" y="229457"/>
                  <a:pt x="1401949" y="422013"/>
                </a:cubicBezTo>
                <a:close/>
              </a:path>
            </a:pathLst>
          </a:custGeom>
          <a:solidFill>
            <a:schemeClr val="tx2"/>
          </a:solidFill>
          <a:ln w="9487" cap="flat">
            <a:noFill/>
            <a:prstDash val="solid"/>
            <a:miter/>
          </a:ln>
        </p:spPr>
        <p:txBody>
          <a:bodyPr rtlCol="0" anchor="ctr"/>
          <a:lstStyle/>
          <a:p>
            <a:endParaRPr lang="en-GB" noProof="0"/>
          </a:p>
        </p:txBody>
      </p:sp>
      <p:sp>
        <p:nvSpPr>
          <p:cNvPr id="7" name="Picture Placeholder 16">
            <a:extLst>
              <a:ext uri="{FF2B5EF4-FFF2-40B4-BE49-F238E27FC236}">
                <a16:creationId xmlns:a16="http://schemas.microsoft.com/office/drawing/2014/main" id="{8E00BA19-5C35-CDE1-774D-9BBD0B7B5956}"/>
              </a:ext>
            </a:extLst>
          </p:cNvPr>
          <p:cNvSpPr>
            <a:spLocks noGrp="1"/>
          </p:cNvSpPr>
          <p:nvPr>
            <p:ph type="pic" sz="quarter" idx="12"/>
          </p:nvPr>
        </p:nvSpPr>
        <p:spPr>
          <a:xfrm>
            <a:off x="810433" y="1222310"/>
            <a:ext cx="4651685" cy="4765704"/>
          </a:xfrm>
          <a:custGeom>
            <a:avLst/>
            <a:gdLst>
              <a:gd name="connsiteX0" fmla="*/ 2172219 w 4643466"/>
              <a:gd name="connsiteY0" fmla="*/ 4 h 4757283"/>
              <a:gd name="connsiteX1" fmla="*/ 3682662 w 4643466"/>
              <a:gd name="connsiteY1" fmla="*/ 791177 h 4757283"/>
              <a:gd name="connsiteX2" fmla="*/ 3682719 w 4643466"/>
              <a:gd name="connsiteY2" fmla="*/ 791425 h 4757283"/>
              <a:gd name="connsiteX3" fmla="*/ 4631723 w 4643466"/>
              <a:gd name="connsiteY3" fmla="*/ 2150645 h 4757283"/>
              <a:gd name="connsiteX4" fmla="*/ 3921972 w 4643466"/>
              <a:gd name="connsiteY4" fmla="*/ 3826185 h 4757283"/>
              <a:gd name="connsiteX5" fmla="*/ 1824385 w 4643466"/>
              <a:gd name="connsiteY5" fmla="*/ 4750602 h 4757283"/>
              <a:gd name="connsiteX6" fmla="*/ 83093 w 4643466"/>
              <a:gd name="connsiteY6" fmla="*/ 3400595 h 4757283"/>
              <a:gd name="connsiteX7" fmla="*/ 545938 w 4643466"/>
              <a:gd name="connsiteY7" fmla="*/ 1258862 h 4757283"/>
              <a:gd name="connsiteX8" fmla="*/ 2067058 w 4643466"/>
              <a:gd name="connsiteY8" fmla="*/ 5108 h 4757283"/>
              <a:gd name="connsiteX9" fmla="*/ 2172219 w 4643466"/>
              <a:gd name="connsiteY9" fmla="*/ 4 h 475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3466" h="4757283">
                <a:moveTo>
                  <a:pt x="2172219" y="4"/>
                </a:moveTo>
                <a:cubicBezTo>
                  <a:pt x="2698457" y="1377"/>
                  <a:pt x="3229338" y="397328"/>
                  <a:pt x="3682662" y="791177"/>
                </a:cubicBezTo>
                <a:lnTo>
                  <a:pt x="3682719" y="791425"/>
                </a:lnTo>
                <a:cubicBezTo>
                  <a:pt x="4164971" y="1212090"/>
                  <a:pt x="4560621" y="1631303"/>
                  <a:pt x="4631723" y="2150645"/>
                </a:cubicBezTo>
                <a:cubicBezTo>
                  <a:pt x="4702885" y="2670238"/>
                  <a:pt x="4448678" y="3288845"/>
                  <a:pt x="3921972" y="3826185"/>
                </a:cubicBezTo>
                <a:cubicBezTo>
                  <a:pt x="3395266" y="4363528"/>
                  <a:pt x="2595453" y="4818175"/>
                  <a:pt x="1824385" y="4750602"/>
                </a:cubicBezTo>
                <a:cubicBezTo>
                  <a:pt x="1054889" y="4682411"/>
                  <a:pt x="314082" y="4091754"/>
                  <a:pt x="83093" y="3400595"/>
                </a:cubicBezTo>
                <a:cubicBezTo>
                  <a:pt x="-147341" y="2710618"/>
                  <a:pt x="132101" y="1920392"/>
                  <a:pt x="545938" y="1258862"/>
                </a:cubicBezTo>
                <a:cubicBezTo>
                  <a:pt x="959775" y="597334"/>
                  <a:pt x="1508470" y="61520"/>
                  <a:pt x="2067058" y="5108"/>
                </a:cubicBezTo>
                <a:cubicBezTo>
                  <a:pt x="2102075" y="1575"/>
                  <a:pt x="2137137" y="-87"/>
                  <a:pt x="2172219" y="4"/>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GB" noProof="0"/>
          </a:p>
        </p:txBody>
      </p:sp>
      <p:sp>
        <p:nvSpPr>
          <p:cNvPr id="15" name="Freeform 14">
            <a:extLst>
              <a:ext uri="{FF2B5EF4-FFF2-40B4-BE49-F238E27FC236}">
                <a16:creationId xmlns:a16="http://schemas.microsoft.com/office/drawing/2014/main" id="{C1FEEDD8-28AA-BE3E-02E2-170FFB40470C}"/>
              </a:ext>
            </a:extLst>
          </p:cNvPr>
          <p:cNvSpPr/>
          <p:nvPr userDrawn="1"/>
        </p:nvSpPr>
        <p:spPr>
          <a:xfrm>
            <a:off x="6296481" y="-351"/>
            <a:ext cx="5895520" cy="1951072"/>
          </a:xfrm>
          <a:custGeom>
            <a:avLst/>
            <a:gdLst>
              <a:gd name="connsiteX0" fmla="*/ 7570489 w 9855101"/>
              <a:gd name="connsiteY0" fmla="*/ 1003774 h 12126752"/>
              <a:gd name="connsiteX1" fmla="*/ 8284143 w 9855101"/>
              <a:gd name="connsiteY1" fmla="*/ 4475255 h 12126752"/>
              <a:gd name="connsiteX2" fmla="*/ 9328763 w 9855101"/>
              <a:gd name="connsiteY2" fmla="*/ 6829838 h 12126752"/>
              <a:gd name="connsiteX3" fmla="*/ 9809249 w 9855101"/>
              <a:gd name="connsiteY3" fmla="*/ 9689785 h 12126752"/>
              <a:gd name="connsiteX4" fmla="*/ 8188160 w 9855101"/>
              <a:gd name="connsiteY4" fmla="*/ 12097161 h 12126752"/>
              <a:gd name="connsiteX5" fmla="*/ 5048943 w 9855101"/>
              <a:gd name="connsiteY5" fmla="*/ 11120830 h 12126752"/>
              <a:gd name="connsiteX6" fmla="*/ 2105409 w 9855101"/>
              <a:gd name="connsiteY6" fmla="*/ 10306958 h 12126752"/>
              <a:gd name="connsiteX7" fmla="*/ 58756 w 9855101"/>
              <a:gd name="connsiteY7" fmla="*/ 8327921 h 12126752"/>
              <a:gd name="connsiteX8" fmla="*/ 592520 w 9855101"/>
              <a:gd name="connsiteY8" fmla="*/ 5251217 h 12126752"/>
              <a:gd name="connsiteX9" fmla="*/ 1635363 w 9855101"/>
              <a:gd name="connsiteY9" fmla="*/ 1999091 h 12126752"/>
              <a:gd name="connsiteX10" fmla="*/ 4494042 w 9855101"/>
              <a:gd name="connsiteY10" fmla="*/ 81983 h 12126752"/>
              <a:gd name="connsiteX11" fmla="*/ 7570489 w 9855101"/>
              <a:gd name="connsiteY11" fmla="*/ 1003774 h 12126752"/>
              <a:gd name="connsiteX0" fmla="*/ 7570489 w 9855101"/>
              <a:gd name="connsiteY0" fmla="*/ 1003774 h 12126752"/>
              <a:gd name="connsiteX1" fmla="*/ 8284143 w 9855101"/>
              <a:gd name="connsiteY1" fmla="*/ 4475255 h 12126752"/>
              <a:gd name="connsiteX2" fmla="*/ 9328763 w 9855101"/>
              <a:gd name="connsiteY2" fmla="*/ 6829838 h 12126752"/>
              <a:gd name="connsiteX3" fmla="*/ 9809249 w 9855101"/>
              <a:gd name="connsiteY3" fmla="*/ 9689785 h 12126752"/>
              <a:gd name="connsiteX4" fmla="*/ 8188160 w 9855101"/>
              <a:gd name="connsiteY4" fmla="*/ 12097161 h 12126752"/>
              <a:gd name="connsiteX5" fmla="*/ 5048943 w 9855101"/>
              <a:gd name="connsiteY5" fmla="*/ 11120830 h 12126752"/>
              <a:gd name="connsiteX6" fmla="*/ 2105409 w 9855101"/>
              <a:gd name="connsiteY6" fmla="*/ 10306958 h 12126752"/>
              <a:gd name="connsiteX7" fmla="*/ 1732972 w 9855101"/>
              <a:gd name="connsiteY7" fmla="*/ 10121772 h 12126752"/>
              <a:gd name="connsiteX8" fmla="*/ 58756 w 9855101"/>
              <a:gd name="connsiteY8" fmla="*/ 8327921 h 12126752"/>
              <a:gd name="connsiteX9" fmla="*/ 592520 w 9855101"/>
              <a:gd name="connsiteY9" fmla="*/ 5251217 h 12126752"/>
              <a:gd name="connsiteX10" fmla="*/ 1635363 w 9855101"/>
              <a:gd name="connsiteY10" fmla="*/ 1999091 h 12126752"/>
              <a:gd name="connsiteX11" fmla="*/ 4494042 w 9855101"/>
              <a:gd name="connsiteY11" fmla="*/ 81983 h 12126752"/>
              <a:gd name="connsiteX12" fmla="*/ 7570489 w 9855101"/>
              <a:gd name="connsiteY12" fmla="*/ 1003774 h 12126752"/>
              <a:gd name="connsiteX0" fmla="*/ 7570489 w 9855101"/>
              <a:gd name="connsiteY0" fmla="*/ 1003774 h 12126752"/>
              <a:gd name="connsiteX1" fmla="*/ 8284143 w 9855101"/>
              <a:gd name="connsiteY1" fmla="*/ 4475255 h 12126752"/>
              <a:gd name="connsiteX2" fmla="*/ 9328763 w 9855101"/>
              <a:gd name="connsiteY2" fmla="*/ 6829838 h 12126752"/>
              <a:gd name="connsiteX3" fmla="*/ 9809249 w 9855101"/>
              <a:gd name="connsiteY3" fmla="*/ 9689785 h 12126752"/>
              <a:gd name="connsiteX4" fmla="*/ 8188160 w 9855101"/>
              <a:gd name="connsiteY4" fmla="*/ 12097161 h 12126752"/>
              <a:gd name="connsiteX5" fmla="*/ 5048943 w 9855101"/>
              <a:gd name="connsiteY5" fmla="*/ 11120830 h 12126752"/>
              <a:gd name="connsiteX6" fmla="*/ 2105409 w 9855101"/>
              <a:gd name="connsiteY6" fmla="*/ 10306958 h 12126752"/>
              <a:gd name="connsiteX7" fmla="*/ 1732972 w 9855101"/>
              <a:gd name="connsiteY7" fmla="*/ 10121772 h 12126752"/>
              <a:gd name="connsiteX8" fmla="*/ 58756 w 9855101"/>
              <a:gd name="connsiteY8" fmla="*/ 8327921 h 12126752"/>
              <a:gd name="connsiteX9" fmla="*/ 592520 w 9855101"/>
              <a:gd name="connsiteY9" fmla="*/ 5251217 h 12126752"/>
              <a:gd name="connsiteX10" fmla="*/ 1635363 w 9855101"/>
              <a:gd name="connsiteY10" fmla="*/ 1999091 h 12126752"/>
              <a:gd name="connsiteX11" fmla="*/ 4494042 w 9855101"/>
              <a:gd name="connsiteY11" fmla="*/ 81983 h 12126752"/>
              <a:gd name="connsiteX12" fmla="*/ 7570489 w 9855101"/>
              <a:gd name="connsiteY12" fmla="*/ 1003774 h 12126752"/>
              <a:gd name="connsiteX0" fmla="*/ 1732972 w 9855101"/>
              <a:gd name="connsiteY0" fmla="*/ 10121772 h 12126752"/>
              <a:gd name="connsiteX1" fmla="*/ 58756 w 9855101"/>
              <a:gd name="connsiteY1" fmla="*/ 8327921 h 12126752"/>
              <a:gd name="connsiteX2" fmla="*/ 592520 w 9855101"/>
              <a:gd name="connsiteY2" fmla="*/ 5251217 h 12126752"/>
              <a:gd name="connsiteX3" fmla="*/ 1635363 w 9855101"/>
              <a:gd name="connsiteY3" fmla="*/ 1999091 h 12126752"/>
              <a:gd name="connsiteX4" fmla="*/ 4494042 w 9855101"/>
              <a:gd name="connsiteY4" fmla="*/ 81983 h 12126752"/>
              <a:gd name="connsiteX5" fmla="*/ 7570489 w 9855101"/>
              <a:gd name="connsiteY5" fmla="*/ 1003774 h 12126752"/>
              <a:gd name="connsiteX6" fmla="*/ 8284143 w 9855101"/>
              <a:gd name="connsiteY6" fmla="*/ 4475255 h 12126752"/>
              <a:gd name="connsiteX7" fmla="*/ 9328763 w 9855101"/>
              <a:gd name="connsiteY7" fmla="*/ 6829838 h 12126752"/>
              <a:gd name="connsiteX8" fmla="*/ 9809249 w 9855101"/>
              <a:gd name="connsiteY8" fmla="*/ 9689785 h 12126752"/>
              <a:gd name="connsiteX9" fmla="*/ 8188160 w 9855101"/>
              <a:gd name="connsiteY9" fmla="*/ 12097161 h 12126752"/>
              <a:gd name="connsiteX10" fmla="*/ 5048943 w 9855101"/>
              <a:gd name="connsiteY10" fmla="*/ 11120830 h 12126752"/>
              <a:gd name="connsiteX11" fmla="*/ 2105409 w 9855101"/>
              <a:gd name="connsiteY11" fmla="*/ 10306958 h 12126752"/>
              <a:gd name="connsiteX12" fmla="*/ 1824412 w 9855101"/>
              <a:gd name="connsiteY12" fmla="*/ 10213212 h 12126752"/>
              <a:gd name="connsiteX0" fmla="*/ 962938 w 9806427"/>
              <a:gd name="connsiteY0" fmla="*/ 10203052 h 12126752"/>
              <a:gd name="connsiteX1" fmla="*/ 10082 w 9806427"/>
              <a:gd name="connsiteY1" fmla="*/ 8327921 h 12126752"/>
              <a:gd name="connsiteX2" fmla="*/ 543846 w 9806427"/>
              <a:gd name="connsiteY2" fmla="*/ 5251217 h 12126752"/>
              <a:gd name="connsiteX3" fmla="*/ 1586689 w 9806427"/>
              <a:gd name="connsiteY3" fmla="*/ 1999091 h 12126752"/>
              <a:gd name="connsiteX4" fmla="*/ 4445368 w 9806427"/>
              <a:gd name="connsiteY4" fmla="*/ 81983 h 12126752"/>
              <a:gd name="connsiteX5" fmla="*/ 7521815 w 9806427"/>
              <a:gd name="connsiteY5" fmla="*/ 1003774 h 12126752"/>
              <a:gd name="connsiteX6" fmla="*/ 8235469 w 9806427"/>
              <a:gd name="connsiteY6" fmla="*/ 4475255 h 12126752"/>
              <a:gd name="connsiteX7" fmla="*/ 9280089 w 9806427"/>
              <a:gd name="connsiteY7" fmla="*/ 6829838 h 12126752"/>
              <a:gd name="connsiteX8" fmla="*/ 9760575 w 9806427"/>
              <a:gd name="connsiteY8" fmla="*/ 9689785 h 12126752"/>
              <a:gd name="connsiteX9" fmla="*/ 8139486 w 9806427"/>
              <a:gd name="connsiteY9" fmla="*/ 12097161 h 12126752"/>
              <a:gd name="connsiteX10" fmla="*/ 5000269 w 9806427"/>
              <a:gd name="connsiteY10" fmla="*/ 11120830 h 12126752"/>
              <a:gd name="connsiteX11" fmla="*/ 2056735 w 9806427"/>
              <a:gd name="connsiteY11" fmla="*/ 10306958 h 12126752"/>
              <a:gd name="connsiteX12" fmla="*/ 1775738 w 9806427"/>
              <a:gd name="connsiteY12" fmla="*/ 10213212 h 12126752"/>
              <a:gd name="connsiteX0" fmla="*/ 962938 w 9806427"/>
              <a:gd name="connsiteY0" fmla="*/ 10203052 h 12319912"/>
              <a:gd name="connsiteX1" fmla="*/ 10082 w 9806427"/>
              <a:gd name="connsiteY1" fmla="*/ 8327921 h 12319912"/>
              <a:gd name="connsiteX2" fmla="*/ 543846 w 9806427"/>
              <a:gd name="connsiteY2" fmla="*/ 5251217 h 12319912"/>
              <a:gd name="connsiteX3" fmla="*/ 1586689 w 9806427"/>
              <a:gd name="connsiteY3" fmla="*/ 1999091 h 12319912"/>
              <a:gd name="connsiteX4" fmla="*/ 4445368 w 9806427"/>
              <a:gd name="connsiteY4" fmla="*/ 81983 h 12319912"/>
              <a:gd name="connsiteX5" fmla="*/ 7521815 w 9806427"/>
              <a:gd name="connsiteY5" fmla="*/ 1003774 h 12319912"/>
              <a:gd name="connsiteX6" fmla="*/ 8235469 w 9806427"/>
              <a:gd name="connsiteY6" fmla="*/ 4475255 h 12319912"/>
              <a:gd name="connsiteX7" fmla="*/ 9280089 w 9806427"/>
              <a:gd name="connsiteY7" fmla="*/ 6829838 h 12319912"/>
              <a:gd name="connsiteX8" fmla="*/ 9760575 w 9806427"/>
              <a:gd name="connsiteY8" fmla="*/ 9689785 h 12319912"/>
              <a:gd name="connsiteX9" fmla="*/ 8139486 w 9806427"/>
              <a:gd name="connsiteY9" fmla="*/ 12097161 h 12319912"/>
              <a:gd name="connsiteX10" fmla="*/ 7566938 w 9806427"/>
              <a:gd name="connsiteY10" fmla="*/ 12102972 h 12319912"/>
              <a:gd name="connsiteX11" fmla="*/ 5000269 w 9806427"/>
              <a:gd name="connsiteY11" fmla="*/ 11120830 h 12319912"/>
              <a:gd name="connsiteX12" fmla="*/ 2056735 w 9806427"/>
              <a:gd name="connsiteY12" fmla="*/ 10306958 h 12319912"/>
              <a:gd name="connsiteX13" fmla="*/ 1775738 w 9806427"/>
              <a:gd name="connsiteY13" fmla="*/ 10213212 h 12319912"/>
              <a:gd name="connsiteX0" fmla="*/ 962938 w 9806427"/>
              <a:gd name="connsiteY0" fmla="*/ 10203052 h 12319912"/>
              <a:gd name="connsiteX1" fmla="*/ 10082 w 9806427"/>
              <a:gd name="connsiteY1" fmla="*/ 8327921 h 12319912"/>
              <a:gd name="connsiteX2" fmla="*/ 543846 w 9806427"/>
              <a:gd name="connsiteY2" fmla="*/ 5251217 h 12319912"/>
              <a:gd name="connsiteX3" fmla="*/ 1586689 w 9806427"/>
              <a:gd name="connsiteY3" fmla="*/ 1999091 h 12319912"/>
              <a:gd name="connsiteX4" fmla="*/ 4445368 w 9806427"/>
              <a:gd name="connsiteY4" fmla="*/ 81983 h 12319912"/>
              <a:gd name="connsiteX5" fmla="*/ 7521815 w 9806427"/>
              <a:gd name="connsiteY5" fmla="*/ 1003774 h 12319912"/>
              <a:gd name="connsiteX6" fmla="*/ 8235469 w 9806427"/>
              <a:gd name="connsiteY6" fmla="*/ 4475255 h 12319912"/>
              <a:gd name="connsiteX7" fmla="*/ 9280089 w 9806427"/>
              <a:gd name="connsiteY7" fmla="*/ 6829838 h 12319912"/>
              <a:gd name="connsiteX8" fmla="*/ 9760575 w 9806427"/>
              <a:gd name="connsiteY8" fmla="*/ 9689785 h 12319912"/>
              <a:gd name="connsiteX9" fmla="*/ 8139486 w 9806427"/>
              <a:gd name="connsiteY9" fmla="*/ 12097161 h 12319912"/>
              <a:gd name="connsiteX10" fmla="*/ 7566938 w 9806427"/>
              <a:gd name="connsiteY10" fmla="*/ 12102972 h 12319912"/>
              <a:gd name="connsiteX11" fmla="*/ 5000269 w 9806427"/>
              <a:gd name="connsiteY11" fmla="*/ 11120830 h 12319912"/>
              <a:gd name="connsiteX12" fmla="*/ 2056735 w 9806427"/>
              <a:gd name="connsiteY12" fmla="*/ 10306958 h 12319912"/>
              <a:gd name="connsiteX13" fmla="*/ 1775738 w 9806427"/>
              <a:gd name="connsiteY13" fmla="*/ 10213212 h 12319912"/>
              <a:gd name="connsiteX0" fmla="*/ 10082 w 9806427"/>
              <a:gd name="connsiteY0" fmla="*/ 8327921 h 12319912"/>
              <a:gd name="connsiteX1" fmla="*/ 543846 w 9806427"/>
              <a:gd name="connsiteY1" fmla="*/ 5251217 h 12319912"/>
              <a:gd name="connsiteX2" fmla="*/ 1586689 w 9806427"/>
              <a:gd name="connsiteY2" fmla="*/ 1999091 h 12319912"/>
              <a:gd name="connsiteX3" fmla="*/ 4445368 w 9806427"/>
              <a:gd name="connsiteY3" fmla="*/ 81983 h 12319912"/>
              <a:gd name="connsiteX4" fmla="*/ 7521815 w 9806427"/>
              <a:gd name="connsiteY4" fmla="*/ 1003774 h 12319912"/>
              <a:gd name="connsiteX5" fmla="*/ 8235469 w 9806427"/>
              <a:gd name="connsiteY5" fmla="*/ 4475255 h 12319912"/>
              <a:gd name="connsiteX6" fmla="*/ 9280089 w 9806427"/>
              <a:gd name="connsiteY6" fmla="*/ 6829838 h 12319912"/>
              <a:gd name="connsiteX7" fmla="*/ 9760575 w 9806427"/>
              <a:gd name="connsiteY7" fmla="*/ 9689785 h 12319912"/>
              <a:gd name="connsiteX8" fmla="*/ 8139486 w 9806427"/>
              <a:gd name="connsiteY8" fmla="*/ 12097161 h 12319912"/>
              <a:gd name="connsiteX9" fmla="*/ 7566938 w 9806427"/>
              <a:gd name="connsiteY9" fmla="*/ 12102972 h 12319912"/>
              <a:gd name="connsiteX10" fmla="*/ 5000269 w 9806427"/>
              <a:gd name="connsiteY10" fmla="*/ 11120830 h 12319912"/>
              <a:gd name="connsiteX11" fmla="*/ 2056735 w 9806427"/>
              <a:gd name="connsiteY11" fmla="*/ 10306958 h 12319912"/>
              <a:gd name="connsiteX12" fmla="*/ 1775738 w 9806427"/>
              <a:gd name="connsiteY12" fmla="*/ 10213212 h 12319912"/>
              <a:gd name="connsiteX0" fmla="*/ 0 w 9262581"/>
              <a:gd name="connsiteY0" fmla="*/ 5251217 h 12319912"/>
              <a:gd name="connsiteX1" fmla="*/ 1042843 w 9262581"/>
              <a:gd name="connsiteY1" fmla="*/ 1999091 h 12319912"/>
              <a:gd name="connsiteX2" fmla="*/ 3901522 w 9262581"/>
              <a:gd name="connsiteY2" fmla="*/ 81983 h 12319912"/>
              <a:gd name="connsiteX3" fmla="*/ 6977969 w 9262581"/>
              <a:gd name="connsiteY3" fmla="*/ 1003774 h 12319912"/>
              <a:gd name="connsiteX4" fmla="*/ 7691623 w 9262581"/>
              <a:gd name="connsiteY4" fmla="*/ 4475255 h 12319912"/>
              <a:gd name="connsiteX5" fmla="*/ 8736243 w 9262581"/>
              <a:gd name="connsiteY5" fmla="*/ 6829838 h 12319912"/>
              <a:gd name="connsiteX6" fmla="*/ 9216729 w 9262581"/>
              <a:gd name="connsiteY6" fmla="*/ 9689785 h 12319912"/>
              <a:gd name="connsiteX7" fmla="*/ 7595640 w 9262581"/>
              <a:gd name="connsiteY7" fmla="*/ 12097161 h 12319912"/>
              <a:gd name="connsiteX8" fmla="*/ 7023092 w 9262581"/>
              <a:gd name="connsiteY8" fmla="*/ 12102972 h 12319912"/>
              <a:gd name="connsiteX9" fmla="*/ 4456423 w 9262581"/>
              <a:gd name="connsiteY9" fmla="*/ 11120830 h 12319912"/>
              <a:gd name="connsiteX10" fmla="*/ 1512889 w 9262581"/>
              <a:gd name="connsiteY10" fmla="*/ 10306958 h 12319912"/>
              <a:gd name="connsiteX11" fmla="*/ 1231892 w 9262581"/>
              <a:gd name="connsiteY11" fmla="*/ 10213212 h 12319912"/>
              <a:gd name="connsiteX0" fmla="*/ 0 w 8219738"/>
              <a:gd name="connsiteY0" fmla="*/ 1999091 h 12319912"/>
              <a:gd name="connsiteX1" fmla="*/ 2858679 w 8219738"/>
              <a:gd name="connsiteY1" fmla="*/ 81983 h 12319912"/>
              <a:gd name="connsiteX2" fmla="*/ 5935126 w 8219738"/>
              <a:gd name="connsiteY2" fmla="*/ 1003774 h 12319912"/>
              <a:gd name="connsiteX3" fmla="*/ 6648780 w 8219738"/>
              <a:gd name="connsiteY3" fmla="*/ 4475255 h 12319912"/>
              <a:gd name="connsiteX4" fmla="*/ 7693400 w 8219738"/>
              <a:gd name="connsiteY4" fmla="*/ 6829838 h 12319912"/>
              <a:gd name="connsiteX5" fmla="*/ 8173886 w 8219738"/>
              <a:gd name="connsiteY5" fmla="*/ 9689785 h 12319912"/>
              <a:gd name="connsiteX6" fmla="*/ 6552797 w 8219738"/>
              <a:gd name="connsiteY6" fmla="*/ 12097161 h 12319912"/>
              <a:gd name="connsiteX7" fmla="*/ 5980249 w 8219738"/>
              <a:gd name="connsiteY7" fmla="*/ 12102972 h 12319912"/>
              <a:gd name="connsiteX8" fmla="*/ 3413580 w 8219738"/>
              <a:gd name="connsiteY8" fmla="*/ 11120830 h 12319912"/>
              <a:gd name="connsiteX9" fmla="*/ 470046 w 8219738"/>
              <a:gd name="connsiteY9" fmla="*/ 10306958 h 12319912"/>
              <a:gd name="connsiteX10" fmla="*/ 189049 w 8219738"/>
              <a:gd name="connsiteY10" fmla="*/ 10213212 h 12319912"/>
              <a:gd name="connsiteX0" fmla="*/ 2773950 w 8135009"/>
              <a:gd name="connsiteY0" fmla="*/ 81983 h 12319912"/>
              <a:gd name="connsiteX1" fmla="*/ 5850397 w 8135009"/>
              <a:gd name="connsiteY1" fmla="*/ 1003774 h 12319912"/>
              <a:gd name="connsiteX2" fmla="*/ 6564051 w 8135009"/>
              <a:gd name="connsiteY2" fmla="*/ 4475255 h 12319912"/>
              <a:gd name="connsiteX3" fmla="*/ 7608671 w 8135009"/>
              <a:gd name="connsiteY3" fmla="*/ 6829838 h 12319912"/>
              <a:gd name="connsiteX4" fmla="*/ 8089157 w 8135009"/>
              <a:gd name="connsiteY4" fmla="*/ 9689785 h 12319912"/>
              <a:gd name="connsiteX5" fmla="*/ 6468068 w 8135009"/>
              <a:gd name="connsiteY5" fmla="*/ 12097161 h 12319912"/>
              <a:gd name="connsiteX6" fmla="*/ 5895520 w 8135009"/>
              <a:gd name="connsiteY6" fmla="*/ 12102972 h 12319912"/>
              <a:gd name="connsiteX7" fmla="*/ 3328851 w 8135009"/>
              <a:gd name="connsiteY7" fmla="*/ 11120830 h 12319912"/>
              <a:gd name="connsiteX8" fmla="*/ 385317 w 8135009"/>
              <a:gd name="connsiteY8" fmla="*/ 10306958 h 12319912"/>
              <a:gd name="connsiteX9" fmla="*/ 104320 w 8135009"/>
              <a:gd name="connsiteY9" fmla="*/ 10213212 h 12319912"/>
              <a:gd name="connsiteX0" fmla="*/ 2773950 w 8135323"/>
              <a:gd name="connsiteY0" fmla="*/ 81983 h 12319912"/>
              <a:gd name="connsiteX1" fmla="*/ 5850397 w 8135323"/>
              <a:gd name="connsiteY1" fmla="*/ 1003774 h 12319912"/>
              <a:gd name="connsiteX2" fmla="*/ 7608671 w 8135323"/>
              <a:gd name="connsiteY2" fmla="*/ 6829838 h 12319912"/>
              <a:gd name="connsiteX3" fmla="*/ 8089157 w 8135323"/>
              <a:gd name="connsiteY3" fmla="*/ 9689785 h 12319912"/>
              <a:gd name="connsiteX4" fmla="*/ 6468068 w 8135323"/>
              <a:gd name="connsiteY4" fmla="*/ 12097161 h 12319912"/>
              <a:gd name="connsiteX5" fmla="*/ 5895520 w 8135323"/>
              <a:gd name="connsiteY5" fmla="*/ 12102972 h 12319912"/>
              <a:gd name="connsiteX6" fmla="*/ 3328851 w 8135323"/>
              <a:gd name="connsiteY6" fmla="*/ 11120830 h 12319912"/>
              <a:gd name="connsiteX7" fmla="*/ 385317 w 8135323"/>
              <a:gd name="connsiteY7" fmla="*/ 10306958 h 12319912"/>
              <a:gd name="connsiteX8" fmla="*/ 104320 w 8135323"/>
              <a:gd name="connsiteY8" fmla="*/ 10213212 h 12319912"/>
              <a:gd name="connsiteX0" fmla="*/ 2773950 w 8089157"/>
              <a:gd name="connsiteY0" fmla="*/ 81983 h 12319912"/>
              <a:gd name="connsiteX1" fmla="*/ 5850397 w 8089157"/>
              <a:gd name="connsiteY1" fmla="*/ 1003774 h 12319912"/>
              <a:gd name="connsiteX2" fmla="*/ 8089157 w 8089157"/>
              <a:gd name="connsiteY2" fmla="*/ 9689785 h 12319912"/>
              <a:gd name="connsiteX3" fmla="*/ 6468068 w 8089157"/>
              <a:gd name="connsiteY3" fmla="*/ 12097161 h 12319912"/>
              <a:gd name="connsiteX4" fmla="*/ 5895520 w 8089157"/>
              <a:gd name="connsiteY4" fmla="*/ 12102972 h 12319912"/>
              <a:gd name="connsiteX5" fmla="*/ 3328851 w 8089157"/>
              <a:gd name="connsiteY5" fmla="*/ 11120830 h 12319912"/>
              <a:gd name="connsiteX6" fmla="*/ 385317 w 8089157"/>
              <a:gd name="connsiteY6" fmla="*/ 10306958 h 12319912"/>
              <a:gd name="connsiteX7" fmla="*/ 104320 w 8089157"/>
              <a:gd name="connsiteY7" fmla="*/ 10213212 h 12319912"/>
              <a:gd name="connsiteX0" fmla="*/ 5850397 w 8089157"/>
              <a:gd name="connsiteY0" fmla="*/ 0 h 11316138"/>
              <a:gd name="connsiteX1" fmla="*/ 8089157 w 8089157"/>
              <a:gd name="connsiteY1" fmla="*/ 8686011 h 11316138"/>
              <a:gd name="connsiteX2" fmla="*/ 6468068 w 8089157"/>
              <a:gd name="connsiteY2" fmla="*/ 11093387 h 11316138"/>
              <a:gd name="connsiteX3" fmla="*/ 5895520 w 8089157"/>
              <a:gd name="connsiteY3" fmla="*/ 11099198 h 11316138"/>
              <a:gd name="connsiteX4" fmla="*/ 3328851 w 8089157"/>
              <a:gd name="connsiteY4" fmla="*/ 10117056 h 11316138"/>
              <a:gd name="connsiteX5" fmla="*/ 385317 w 8089157"/>
              <a:gd name="connsiteY5" fmla="*/ 9303184 h 11316138"/>
              <a:gd name="connsiteX6" fmla="*/ 104320 w 8089157"/>
              <a:gd name="connsiteY6" fmla="*/ 9209438 h 11316138"/>
              <a:gd name="connsiteX0" fmla="*/ 8089157 w 8089157"/>
              <a:gd name="connsiteY0" fmla="*/ 0 h 2630127"/>
              <a:gd name="connsiteX1" fmla="*/ 6468068 w 8089157"/>
              <a:gd name="connsiteY1" fmla="*/ 2407376 h 2630127"/>
              <a:gd name="connsiteX2" fmla="*/ 5895520 w 8089157"/>
              <a:gd name="connsiteY2" fmla="*/ 2413187 h 2630127"/>
              <a:gd name="connsiteX3" fmla="*/ 3328851 w 8089157"/>
              <a:gd name="connsiteY3" fmla="*/ 1431045 h 2630127"/>
              <a:gd name="connsiteX4" fmla="*/ 385317 w 8089157"/>
              <a:gd name="connsiteY4" fmla="*/ 617173 h 2630127"/>
              <a:gd name="connsiteX5" fmla="*/ 104320 w 8089157"/>
              <a:gd name="connsiteY5" fmla="*/ 523427 h 2630127"/>
              <a:gd name="connsiteX0" fmla="*/ 6468068 w 6468068"/>
              <a:gd name="connsiteY0" fmla="*/ 1945261 h 2168012"/>
              <a:gd name="connsiteX1" fmla="*/ 5895520 w 6468068"/>
              <a:gd name="connsiteY1" fmla="*/ 1951072 h 2168012"/>
              <a:gd name="connsiteX2" fmla="*/ 3328851 w 6468068"/>
              <a:gd name="connsiteY2" fmla="*/ 968930 h 2168012"/>
              <a:gd name="connsiteX3" fmla="*/ 385317 w 6468068"/>
              <a:gd name="connsiteY3" fmla="*/ 155058 h 2168012"/>
              <a:gd name="connsiteX4" fmla="*/ 104320 w 6468068"/>
              <a:gd name="connsiteY4" fmla="*/ 61312 h 2168012"/>
              <a:gd name="connsiteX0" fmla="*/ 5895520 w 5895520"/>
              <a:gd name="connsiteY0" fmla="*/ 1951072 h 1951072"/>
              <a:gd name="connsiteX1" fmla="*/ 3328851 w 5895520"/>
              <a:gd name="connsiteY1" fmla="*/ 968930 h 1951072"/>
              <a:gd name="connsiteX2" fmla="*/ 385317 w 5895520"/>
              <a:gd name="connsiteY2" fmla="*/ 155058 h 1951072"/>
              <a:gd name="connsiteX3" fmla="*/ 104320 w 5895520"/>
              <a:gd name="connsiteY3" fmla="*/ 61312 h 1951072"/>
            </a:gdLst>
            <a:ahLst/>
            <a:cxnLst>
              <a:cxn ang="0">
                <a:pos x="connsiteX0" y="connsiteY0"/>
              </a:cxn>
              <a:cxn ang="0">
                <a:pos x="connsiteX1" y="connsiteY1"/>
              </a:cxn>
              <a:cxn ang="0">
                <a:pos x="connsiteX2" y="connsiteY2"/>
              </a:cxn>
              <a:cxn ang="0">
                <a:pos x="connsiteX3" y="connsiteY3"/>
              </a:cxn>
            </a:cxnLst>
            <a:rect l="l" t="t" r="r" b="b"/>
            <a:pathLst>
              <a:path w="5895520" h="1951072">
                <a:moveTo>
                  <a:pt x="5895520" y="1951072"/>
                </a:moveTo>
                <a:cubicBezTo>
                  <a:pt x="5138637" y="1828990"/>
                  <a:pt x="4247218" y="1268266"/>
                  <a:pt x="3328851" y="968930"/>
                </a:cubicBezTo>
                <a:cubicBezTo>
                  <a:pt x="2260922" y="568539"/>
                  <a:pt x="1310983" y="530558"/>
                  <a:pt x="385317" y="155058"/>
                </a:cubicBezTo>
                <a:cubicBezTo>
                  <a:pt x="-167345" y="-11452"/>
                  <a:pt x="8549" y="-45729"/>
                  <a:pt x="104320" y="61312"/>
                </a:cubicBezTo>
              </a:path>
            </a:pathLst>
          </a:custGeom>
          <a:noFill/>
          <a:ln w="19110" cap="flat">
            <a:solidFill>
              <a:srgbClr val="6C1D5F"/>
            </a:solid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8E1DB3D8-9AE0-A93F-1CB2-11A243F896F9}"/>
              </a:ext>
            </a:extLst>
          </p:cNvPr>
          <p:cNvSpPr/>
          <p:nvPr userDrawn="1"/>
        </p:nvSpPr>
        <p:spPr>
          <a:xfrm>
            <a:off x="8539686" y="0"/>
            <a:ext cx="3652315" cy="1538876"/>
          </a:xfrm>
          <a:custGeom>
            <a:avLst/>
            <a:gdLst>
              <a:gd name="connsiteX0" fmla="*/ 0 w 3652315"/>
              <a:gd name="connsiteY0" fmla="*/ 0 h 1538876"/>
              <a:gd name="connsiteX1" fmla="*/ 3652315 w 3652315"/>
              <a:gd name="connsiteY1" fmla="*/ 0 h 1538876"/>
              <a:gd name="connsiteX2" fmla="*/ 3652315 w 3652315"/>
              <a:gd name="connsiteY2" fmla="*/ 1537398 h 1538876"/>
              <a:gd name="connsiteX3" fmla="*/ 3596909 w 3652315"/>
              <a:gd name="connsiteY3" fmla="*/ 1538876 h 1538876"/>
              <a:gd name="connsiteX4" fmla="*/ 2266115 w 3652315"/>
              <a:gd name="connsiteY4" fmla="*/ 1064401 h 1538876"/>
              <a:gd name="connsiteX5" fmla="*/ 864418 w 3652315"/>
              <a:gd name="connsiteY5" fmla="*/ 681134 h 1538876"/>
              <a:gd name="connsiteX6" fmla="*/ 23705 w 3652315"/>
              <a:gd name="connsiteY6" fmla="*/ 42529 h 153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52315" h="1538876">
                <a:moveTo>
                  <a:pt x="0" y="0"/>
                </a:moveTo>
                <a:lnTo>
                  <a:pt x="3652315" y="0"/>
                </a:lnTo>
                <a:lnTo>
                  <a:pt x="3652315" y="1537398"/>
                </a:lnTo>
                <a:lnTo>
                  <a:pt x="3596909" y="1538876"/>
                </a:lnTo>
                <a:cubicBezTo>
                  <a:pt x="3199795" y="1528044"/>
                  <a:pt x="2711216" y="1229830"/>
                  <a:pt x="2266115" y="1064401"/>
                </a:cubicBezTo>
                <a:cubicBezTo>
                  <a:pt x="1757427" y="875333"/>
                  <a:pt x="1305335" y="858549"/>
                  <a:pt x="864418" y="681134"/>
                </a:cubicBezTo>
                <a:cubicBezTo>
                  <a:pt x="534562" y="547937"/>
                  <a:pt x="210299" y="324487"/>
                  <a:pt x="23705" y="42529"/>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3" name="Freeform 22">
            <a:extLst>
              <a:ext uri="{FF2B5EF4-FFF2-40B4-BE49-F238E27FC236}">
                <a16:creationId xmlns:a16="http://schemas.microsoft.com/office/drawing/2014/main" id="{5913EB00-D2E9-21B0-3E3E-92D27834CFA0}"/>
              </a:ext>
            </a:extLst>
          </p:cNvPr>
          <p:cNvSpPr/>
          <p:nvPr userDrawn="1"/>
        </p:nvSpPr>
        <p:spPr>
          <a:xfrm>
            <a:off x="6128485" y="5340478"/>
            <a:ext cx="6063515" cy="1517522"/>
          </a:xfrm>
          <a:custGeom>
            <a:avLst/>
            <a:gdLst>
              <a:gd name="connsiteX0" fmla="*/ 2791805 w 6063515"/>
              <a:gd name="connsiteY0" fmla="*/ 1179 h 1517522"/>
              <a:gd name="connsiteX1" fmla="*/ 5921767 w 6063515"/>
              <a:gd name="connsiteY1" fmla="*/ 743898 h 1517522"/>
              <a:gd name="connsiteX2" fmla="*/ 6063515 w 6063515"/>
              <a:gd name="connsiteY2" fmla="*/ 814265 h 1517522"/>
              <a:gd name="connsiteX3" fmla="*/ 6063515 w 6063515"/>
              <a:gd name="connsiteY3" fmla="*/ 1517522 h 1517522"/>
              <a:gd name="connsiteX4" fmla="*/ 0 w 6063515"/>
              <a:gd name="connsiteY4" fmla="*/ 1517522 h 1517522"/>
              <a:gd name="connsiteX5" fmla="*/ 186263 w 6063515"/>
              <a:gd name="connsiteY5" fmla="*/ 1335076 h 1517522"/>
              <a:gd name="connsiteX6" fmla="*/ 2063296 w 6063515"/>
              <a:gd name="connsiteY6" fmla="*/ 98044 h 1517522"/>
              <a:gd name="connsiteX7" fmla="*/ 2791805 w 6063515"/>
              <a:gd name="connsiteY7" fmla="*/ 1179 h 151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63515" h="1517522">
                <a:moveTo>
                  <a:pt x="2791805" y="1179"/>
                </a:moveTo>
                <a:cubicBezTo>
                  <a:pt x="3678329" y="-19512"/>
                  <a:pt x="4843583" y="232300"/>
                  <a:pt x="5921767" y="743898"/>
                </a:cubicBezTo>
                <a:lnTo>
                  <a:pt x="6063515" y="814265"/>
                </a:lnTo>
                <a:lnTo>
                  <a:pt x="6063515" y="1517522"/>
                </a:lnTo>
                <a:lnTo>
                  <a:pt x="0" y="1517522"/>
                </a:lnTo>
                <a:lnTo>
                  <a:pt x="186263" y="1335076"/>
                </a:lnTo>
                <a:cubicBezTo>
                  <a:pt x="702354" y="824474"/>
                  <a:pt x="1225941" y="331388"/>
                  <a:pt x="2063296" y="98044"/>
                </a:cubicBezTo>
                <a:cubicBezTo>
                  <a:pt x="2272640" y="39710"/>
                  <a:pt x="2519028" y="7545"/>
                  <a:pt x="2791805" y="1179"/>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41503409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_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a:xfrm>
            <a:off x="6096000" y="3441592"/>
            <a:ext cx="5545138" cy="1131687"/>
          </a:xfrm>
        </p:spPr>
        <p:txBody>
          <a:bodyPr/>
          <a:lstStyle>
            <a:lvl1pPr>
              <a:defRPr>
                <a:solidFill>
                  <a:schemeClr val="bg1"/>
                </a:solidFill>
              </a:defRPr>
            </a:lvl1p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9" name="Text Placeholder 6">
            <a:extLst>
              <a:ext uri="{FF2B5EF4-FFF2-40B4-BE49-F238E27FC236}">
                <a16:creationId xmlns:a16="http://schemas.microsoft.com/office/drawing/2014/main" id="{32318783-F912-367F-A0F9-62F27F691C6D}"/>
              </a:ext>
            </a:extLst>
          </p:cNvPr>
          <p:cNvSpPr>
            <a:spLocks noGrp="1"/>
          </p:cNvSpPr>
          <p:nvPr>
            <p:ph idx="1" hasCustomPrompt="1"/>
          </p:nvPr>
        </p:nvSpPr>
        <p:spPr>
          <a:xfrm>
            <a:off x="6096000" y="2723948"/>
            <a:ext cx="5545138" cy="268951"/>
          </a:xfrm>
          <a:prstGeom prst="rect">
            <a:avLst/>
          </a:prstGeom>
        </p:spPr>
        <p:txBody>
          <a:bodyPr vert="horz" lIns="0" tIns="0" rIns="0" bIns="0" rtlCol="0">
            <a:normAutofit/>
          </a:bodyPr>
          <a:lstStyle>
            <a:lvl1pPr marL="0" indent="0">
              <a:buNone/>
              <a:defRPr sz="1200">
                <a:solidFill>
                  <a:schemeClr val="bg1"/>
                </a:solidFill>
              </a:defRPr>
            </a:lvl1pPr>
            <a:lvl2pPr marL="457200" indent="0">
              <a:buNone/>
              <a:defRPr/>
            </a:lvl2pPr>
            <a:lvl3pPr marL="914400" indent="0">
              <a:buNone/>
              <a:defRPr/>
            </a:lvl3pPr>
          </a:lstStyle>
          <a:p>
            <a:pPr lvl="0"/>
            <a:r>
              <a:rPr lang="en-GB"/>
              <a:t>Chapter number</a:t>
            </a:r>
          </a:p>
        </p:txBody>
      </p:sp>
      <p:sp>
        <p:nvSpPr>
          <p:cNvPr id="4" name="Graphic 8">
            <a:extLst>
              <a:ext uri="{FF2B5EF4-FFF2-40B4-BE49-F238E27FC236}">
                <a16:creationId xmlns:a16="http://schemas.microsoft.com/office/drawing/2014/main" id="{6B5F20A3-472A-3CB2-E046-8EDD9712E221}"/>
              </a:ext>
            </a:extLst>
          </p:cNvPr>
          <p:cNvSpPr/>
          <p:nvPr userDrawn="1"/>
        </p:nvSpPr>
        <p:spPr>
          <a:xfrm rot="6999517">
            <a:off x="852903" y="1204759"/>
            <a:ext cx="4758926" cy="5118997"/>
          </a:xfrm>
          <a:custGeom>
            <a:avLst/>
            <a:gdLst>
              <a:gd name="connsiteX0" fmla="*/ 1401949 w 1616853"/>
              <a:gd name="connsiteY0" fmla="*/ 422108 h 1739188"/>
              <a:gd name="connsiteX1" fmla="*/ 1615215 w 1616853"/>
              <a:gd name="connsiteY1" fmla="*/ 994174 h 1739188"/>
              <a:gd name="connsiteX2" fmla="*/ 1251001 w 1616853"/>
              <a:gd name="connsiteY2" fmla="*/ 1543821 h 1739188"/>
              <a:gd name="connsiteX3" fmla="*/ 480868 w 1616853"/>
              <a:gd name="connsiteY3" fmla="*/ 1705884 h 1739188"/>
              <a:gd name="connsiteX4" fmla="*/ 2563 w 1616853"/>
              <a:gd name="connsiteY4" fmla="*/ 1071596 h 1739188"/>
              <a:gd name="connsiteX5" fmla="*/ 319850 w 1616853"/>
              <a:gd name="connsiteY5" fmla="*/ 332242 h 1739188"/>
              <a:gd name="connsiteX6" fmla="*/ 922695 w 1616853"/>
              <a:gd name="connsiteY6" fmla="*/ 2891 h 1739188"/>
              <a:gd name="connsiteX7" fmla="*/ 1401949 w 1616853"/>
              <a:gd name="connsiteY7" fmla="*/ 422013 h 173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6853" h="1739188">
                <a:moveTo>
                  <a:pt x="1401949" y="422108"/>
                </a:moveTo>
                <a:cubicBezTo>
                  <a:pt x="1530859" y="614760"/>
                  <a:pt x="1630985" y="799718"/>
                  <a:pt x="1615215" y="994174"/>
                </a:cubicBezTo>
                <a:cubicBezTo>
                  <a:pt x="1599446" y="1188726"/>
                  <a:pt x="1467592" y="1392303"/>
                  <a:pt x="1251001" y="1543821"/>
                </a:cubicBezTo>
                <a:cubicBezTo>
                  <a:pt x="1034410" y="1695340"/>
                  <a:pt x="732988" y="1794231"/>
                  <a:pt x="480868" y="1705884"/>
                </a:cubicBezTo>
                <a:cubicBezTo>
                  <a:pt x="229319" y="1617443"/>
                  <a:pt x="27072" y="1341670"/>
                  <a:pt x="2563" y="1071596"/>
                </a:cubicBezTo>
                <a:cubicBezTo>
                  <a:pt x="-21851" y="801997"/>
                  <a:pt x="131473" y="538194"/>
                  <a:pt x="319850" y="332242"/>
                </a:cubicBezTo>
                <a:cubicBezTo>
                  <a:pt x="508227" y="126291"/>
                  <a:pt x="732038" y="-22853"/>
                  <a:pt x="922695" y="2891"/>
                </a:cubicBezTo>
                <a:cubicBezTo>
                  <a:pt x="1113922" y="28730"/>
                  <a:pt x="1272565" y="229457"/>
                  <a:pt x="1401949" y="422013"/>
                </a:cubicBezTo>
                <a:close/>
              </a:path>
            </a:pathLst>
          </a:custGeom>
          <a:solidFill>
            <a:schemeClr val="accent1"/>
          </a:solidFill>
          <a:ln w="9487" cap="flat">
            <a:noFill/>
            <a:prstDash val="solid"/>
            <a:miter/>
          </a:ln>
        </p:spPr>
        <p:txBody>
          <a:bodyPr rtlCol="0" anchor="ctr"/>
          <a:lstStyle/>
          <a:p>
            <a:endParaRPr lang="en-GB" noProof="0"/>
          </a:p>
        </p:txBody>
      </p:sp>
      <p:sp>
        <p:nvSpPr>
          <p:cNvPr id="7" name="Picture Placeholder 16">
            <a:extLst>
              <a:ext uri="{FF2B5EF4-FFF2-40B4-BE49-F238E27FC236}">
                <a16:creationId xmlns:a16="http://schemas.microsoft.com/office/drawing/2014/main" id="{8E00BA19-5C35-CDE1-774D-9BBD0B7B5956}"/>
              </a:ext>
            </a:extLst>
          </p:cNvPr>
          <p:cNvSpPr>
            <a:spLocks noGrp="1"/>
          </p:cNvSpPr>
          <p:nvPr>
            <p:ph type="pic" sz="quarter" idx="12"/>
          </p:nvPr>
        </p:nvSpPr>
        <p:spPr>
          <a:xfrm>
            <a:off x="810433" y="1222310"/>
            <a:ext cx="4651685" cy="4765704"/>
          </a:xfrm>
          <a:custGeom>
            <a:avLst/>
            <a:gdLst>
              <a:gd name="connsiteX0" fmla="*/ 2172219 w 4643466"/>
              <a:gd name="connsiteY0" fmla="*/ 4 h 4757283"/>
              <a:gd name="connsiteX1" fmla="*/ 3682662 w 4643466"/>
              <a:gd name="connsiteY1" fmla="*/ 791177 h 4757283"/>
              <a:gd name="connsiteX2" fmla="*/ 3682719 w 4643466"/>
              <a:gd name="connsiteY2" fmla="*/ 791425 h 4757283"/>
              <a:gd name="connsiteX3" fmla="*/ 4631723 w 4643466"/>
              <a:gd name="connsiteY3" fmla="*/ 2150645 h 4757283"/>
              <a:gd name="connsiteX4" fmla="*/ 3921972 w 4643466"/>
              <a:gd name="connsiteY4" fmla="*/ 3826185 h 4757283"/>
              <a:gd name="connsiteX5" fmla="*/ 1824385 w 4643466"/>
              <a:gd name="connsiteY5" fmla="*/ 4750602 h 4757283"/>
              <a:gd name="connsiteX6" fmla="*/ 83093 w 4643466"/>
              <a:gd name="connsiteY6" fmla="*/ 3400595 h 4757283"/>
              <a:gd name="connsiteX7" fmla="*/ 545938 w 4643466"/>
              <a:gd name="connsiteY7" fmla="*/ 1258862 h 4757283"/>
              <a:gd name="connsiteX8" fmla="*/ 2067058 w 4643466"/>
              <a:gd name="connsiteY8" fmla="*/ 5108 h 4757283"/>
              <a:gd name="connsiteX9" fmla="*/ 2172219 w 4643466"/>
              <a:gd name="connsiteY9" fmla="*/ 4 h 475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3466" h="4757283">
                <a:moveTo>
                  <a:pt x="2172219" y="4"/>
                </a:moveTo>
                <a:cubicBezTo>
                  <a:pt x="2698457" y="1377"/>
                  <a:pt x="3229338" y="397328"/>
                  <a:pt x="3682662" y="791177"/>
                </a:cubicBezTo>
                <a:lnTo>
                  <a:pt x="3682719" y="791425"/>
                </a:lnTo>
                <a:cubicBezTo>
                  <a:pt x="4164971" y="1212090"/>
                  <a:pt x="4560621" y="1631303"/>
                  <a:pt x="4631723" y="2150645"/>
                </a:cubicBezTo>
                <a:cubicBezTo>
                  <a:pt x="4702885" y="2670238"/>
                  <a:pt x="4448678" y="3288845"/>
                  <a:pt x="3921972" y="3826185"/>
                </a:cubicBezTo>
                <a:cubicBezTo>
                  <a:pt x="3395266" y="4363528"/>
                  <a:pt x="2595453" y="4818175"/>
                  <a:pt x="1824385" y="4750602"/>
                </a:cubicBezTo>
                <a:cubicBezTo>
                  <a:pt x="1054889" y="4682411"/>
                  <a:pt x="314082" y="4091754"/>
                  <a:pt x="83093" y="3400595"/>
                </a:cubicBezTo>
                <a:cubicBezTo>
                  <a:pt x="-147341" y="2710618"/>
                  <a:pt x="132101" y="1920392"/>
                  <a:pt x="545938" y="1258862"/>
                </a:cubicBezTo>
                <a:cubicBezTo>
                  <a:pt x="959775" y="597334"/>
                  <a:pt x="1508470" y="61520"/>
                  <a:pt x="2067058" y="5108"/>
                </a:cubicBezTo>
                <a:cubicBezTo>
                  <a:pt x="2102075" y="1575"/>
                  <a:pt x="2137137" y="-87"/>
                  <a:pt x="2172219" y="4"/>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GB" noProof="0"/>
          </a:p>
        </p:txBody>
      </p:sp>
      <p:sp>
        <p:nvSpPr>
          <p:cNvPr id="15" name="Freeform 14">
            <a:extLst>
              <a:ext uri="{FF2B5EF4-FFF2-40B4-BE49-F238E27FC236}">
                <a16:creationId xmlns:a16="http://schemas.microsoft.com/office/drawing/2014/main" id="{C1FEEDD8-28AA-BE3E-02E2-170FFB40470C}"/>
              </a:ext>
            </a:extLst>
          </p:cNvPr>
          <p:cNvSpPr/>
          <p:nvPr userDrawn="1"/>
        </p:nvSpPr>
        <p:spPr>
          <a:xfrm>
            <a:off x="6296481" y="-351"/>
            <a:ext cx="5895520" cy="1951072"/>
          </a:xfrm>
          <a:custGeom>
            <a:avLst/>
            <a:gdLst>
              <a:gd name="connsiteX0" fmla="*/ 7570489 w 9855101"/>
              <a:gd name="connsiteY0" fmla="*/ 1003774 h 12126752"/>
              <a:gd name="connsiteX1" fmla="*/ 8284143 w 9855101"/>
              <a:gd name="connsiteY1" fmla="*/ 4475255 h 12126752"/>
              <a:gd name="connsiteX2" fmla="*/ 9328763 w 9855101"/>
              <a:gd name="connsiteY2" fmla="*/ 6829838 h 12126752"/>
              <a:gd name="connsiteX3" fmla="*/ 9809249 w 9855101"/>
              <a:gd name="connsiteY3" fmla="*/ 9689785 h 12126752"/>
              <a:gd name="connsiteX4" fmla="*/ 8188160 w 9855101"/>
              <a:gd name="connsiteY4" fmla="*/ 12097161 h 12126752"/>
              <a:gd name="connsiteX5" fmla="*/ 5048943 w 9855101"/>
              <a:gd name="connsiteY5" fmla="*/ 11120830 h 12126752"/>
              <a:gd name="connsiteX6" fmla="*/ 2105409 w 9855101"/>
              <a:gd name="connsiteY6" fmla="*/ 10306958 h 12126752"/>
              <a:gd name="connsiteX7" fmla="*/ 58756 w 9855101"/>
              <a:gd name="connsiteY7" fmla="*/ 8327921 h 12126752"/>
              <a:gd name="connsiteX8" fmla="*/ 592520 w 9855101"/>
              <a:gd name="connsiteY8" fmla="*/ 5251217 h 12126752"/>
              <a:gd name="connsiteX9" fmla="*/ 1635363 w 9855101"/>
              <a:gd name="connsiteY9" fmla="*/ 1999091 h 12126752"/>
              <a:gd name="connsiteX10" fmla="*/ 4494042 w 9855101"/>
              <a:gd name="connsiteY10" fmla="*/ 81983 h 12126752"/>
              <a:gd name="connsiteX11" fmla="*/ 7570489 w 9855101"/>
              <a:gd name="connsiteY11" fmla="*/ 1003774 h 12126752"/>
              <a:gd name="connsiteX0" fmla="*/ 7570489 w 9855101"/>
              <a:gd name="connsiteY0" fmla="*/ 1003774 h 12126752"/>
              <a:gd name="connsiteX1" fmla="*/ 8284143 w 9855101"/>
              <a:gd name="connsiteY1" fmla="*/ 4475255 h 12126752"/>
              <a:gd name="connsiteX2" fmla="*/ 9328763 w 9855101"/>
              <a:gd name="connsiteY2" fmla="*/ 6829838 h 12126752"/>
              <a:gd name="connsiteX3" fmla="*/ 9809249 w 9855101"/>
              <a:gd name="connsiteY3" fmla="*/ 9689785 h 12126752"/>
              <a:gd name="connsiteX4" fmla="*/ 8188160 w 9855101"/>
              <a:gd name="connsiteY4" fmla="*/ 12097161 h 12126752"/>
              <a:gd name="connsiteX5" fmla="*/ 5048943 w 9855101"/>
              <a:gd name="connsiteY5" fmla="*/ 11120830 h 12126752"/>
              <a:gd name="connsiteX6" fmla="*/ 2105409 w 9855101"/>
              <a:gd name="connsiteY6" fmla="*/ 10306958 h 12126752"/>
              <a:gd name="connsiteX7" fmla="*/ 1732972 w 9855101"/>
              <a:gd name="connsiteY7" fmla="*/ 10121772 h 12126752"/>
              <a:gd name="connsiteX8" fmla="*/ 58756 w 9855101"/>
              <a:gd name="connsiteY8" fmla="*/ 8327921 h 12126752"/>
              <a:gd name="connsiteX9" fmla="*/ 592520 w 9855101"/>
              <a:gd name="connsiteY9" fmla="*/ 5251217 h 12126752"/>
              <a:gd name="connsiteX10" fmla="*/ 1635363 w 9855101"/>
              <a:gd name="connsiteY10" fmla="*/ 1999091 h 12126752"/>
              <a:gd name="connsiteX11" fmla="*/ 4494042 w 9855101"/>
              <a:gd name="connsiteY11" fmla="*/ 81983 h 12126752"/>
              <a:gd name="connsiteX12" fmla="*/ 7570489 w 9855101"/>
              <a:gd name="connsiteY12" fmla="*/ 1003774 h 12126752"/>
              <a:gd name="connsiteX0" fmla="*/ 7570489 w 9855101"/>
              <a:gd name="connsiteY0" fmla="*/ 1003774 h 12126752"/>
              <a:gd name="connsiteX1" fmla="*/ 8284143 w 9855101"/>
              <a:gd name="connsiteY1" fmla="*/ 4475255 h 12126752"/>
              <a:gd name="connsiteX2" fmla="*/ 9328763 w 9855101"/>
              <a:gd name="connsiteY2" fmla="*/ 6829838 h 12126752"/>
              <a:gd name="connsiteX3" fmla="*/ 9809249 w 9855101"/>
              <a:gd name="connsiteY3" fmla="*/ 9689785 h 12126752"/>
              <a:gd name="connsiteX4" fmla="*/ 8188160 w 9855101"/>
              <a:gd name="connsiteY4" fmla="*/ 12097161 h 12126752"/>
              <a:gd name="connsiteX5" fmla="*/ 5048943 w 9855101"/>
              <a:gd name="connsiteY5" fmla="*/ 11120830 h 12126752"/>
              <a:gd name="connsiteX6" fmla="*/ 2105409 w 9855101"/>
              <a:gd name="connsiteY6" fmla="*/ 10306958 h 12126752"/>
              <a:gd name="connsiteX7" fmla="*/ 1732972 w 9855101"/>
              <a:gd name="connsiteY7" fmla="*/ 10121772 h 12126752"/>
              <a:gd name="connsiteX8" fmla="*/ 58756 w 9855101"/>
              <a:gd name="connsiteY8" fmla="*/ 8327921 h 12126752"/>
              <a:gd name="connsiteX9" fmla="*/ 592520 w 9855101"/>
              <a:gd name="connsiteY9" fmla="*/ 5251217 h 12126752"/>
              <a:gd name="connsiteX10" fmla="*/ 1635363 w 9855101"/>
              <a:gd name="connsiteY10" fmla="*/ 1999091 h 12126752"/>
              <a:gd name="connsiteX11" fmla="*/ 4494042 w 9855101"/>
              <a:gd name="connsiteY11" fmla="*/ 81983 h 12126752"/>
              <a:gd name="connsiteX12" fmla="*/ 7570489 w 9855101"/>
              <a:gd name="connsiteY12" fmla="*/ 1003774 h 12126752"/>
              <a:gd name="connsiteX0" fmla="*/ 1732972 w 9855101"/>
              <a:gd name="connsiteY0" fmla="*/ 10121772 h 12126752"/>
              <a:gd name="connsiteX1" fmla="*/ 58756 w 9855101"/>
              <a:gd name="connsiteY1" fmla="*/ 8327921 h 12126752"/>
              <a:gd name="connsiteX2" fmla="*/ 592520 w 9855101"/>
              <a:gd name="connsiteY2" fmla="*/ 5251217 h 12126752"/>
              <a:gd name="connsiteX3" fmla="*/ 1635363 w 9855101"/>
              <a:gd name="connsiteY3" fmla="*/ 1999091 h 12126752"/>
              <a:gd name="connsiteX4" fmla="*/ 4494042 w 9855101"/>
              <a:gd name="connsiteY4" fmla="*/ 81983 h 12126752"/>
              <a:gd name="connsiteX5" fmla="*/ 7570489 w 9855101"/>
              <a:gd name="connsiteY5" fmla="*/ 1003774 h 12126752"/>
              <a:gd name="connsiteX6" fmla="*/ 8284143 w 9855101"/>
              <a:gd name="connsiteY6" fmla="*/ 4475255 h 12126752"/>
              <a:gd name="connsiteX7" fmla="*/ 9328763 w 9855101"/>
              <a:gd name="connsiteY7" fmla="*/ 6829838 h 12126752"/>
              <a:gd name="connsiteX8" fmla="*/ 9809249 w 9855101"/>
              <a:gd name="connsiteY8" fmla="*/ 9689785 h 12126752"/>
              <a:gd name="connsiteX9" fmla="*/ 8188160 w 9855101"/>
              <a:gd name="connsiteY9" fmla="*/ 12097161 h 12126752"/>
              <a:gd name="connsiteX10" fmla="*/ 5048943 w 9855101"/>
              <a:gd name="connsiteY10" fmla="*/ 11120830 h 12126752"/>
              <a:gd name="connsiteX11" fmla="*/ 2105409 w 9855101"/>
              <a:gd name="connsiteY11" fmla="*/ 10306958 h 12126752"/>
              <a:gd name="connsiteX12" fmla="*/ 1824412 w 9855101"/>
              <a:gd name="connsiteY12" fmla="*/ 10213212 h 12126752"/>
              <a:gd name="connsiteX0" fmla="*/ 962938 w 9806427"/>
              <a:gd name="connsiteY0" fmla="*/ 10203052 h 12126752"/>
              <a:gd name="connsiteX1" fmla="*/ 10082 w 9806427"/>
              <a:gd name="connsiteY1" fmla="*/ 8327921 h 12126752"/>
              <a:gd name="connsiteX2" fmla="*/ 543846 w 9806427"/>
              <a:gd name="connsiteY2" fmla="*/ 5251217 h 12126752"/>
              <a:gd name="connsiteX3" fmla="*/ 1586689 w 9806427"/>
              <a:gd name="connsiteY3" fmla="*/ 1999091 h 12126752"/>
              <a:gd name="connsiteX4" fmla="*/ 4445368 w 9806427"/>
              <a:gd name="connsiteY4" fmla="*/ 81983 h 12126752"/>
              <a:gd name="connsiteX5" fmla="*/ 7521815 w 9806427"/>
              <a:gd name="connsiteY5" fmla="*/ 1003774 h 12126752"/>
              <a:gd name="connsiteX6" fmla="*/ 8235469 w 9806427"/>
              <a:gd name="connsiteY6" fmla="*/ 4475255 h 12126752"/>
              <a:gd name="connsiteX7" fmla="*/ 9280089 w 9806427"/>
              <a:gd name="connsiteY7" fmla="*/ 6829838 h 12126752"/>
              <a:gd name="connsiteX8" fmla="*/ 9760575 w 9806427"/>
              <a:gd name="connsiteY8" fmla="*/ 9689785 h 12126752"/>
              <a:gd name="connsiteX9" fmla="*/ 8139486 w 9806427"/>
              <a:gd name="connsiteY9" fmla="*/ 12097161 h 12126752"/>
              <a:gd name="connsiteX10" fmla="*/ 5000269 w 9806427"/>
              <a:gd name="connsiteY10" fmla="*/ 11120830 h 12126752"/>
              <a:gd name="connsiteX11" fmla="*/ 2056735 w 9806427"/>
              <a:gd name="connsiteY11" fmla="*/ 10306958 h 12126752"/>
              <a:gd name="connsiteX12" fmla="*/ 1775738 w 9806427"/>
              <a:gd name="connsiteY12" fmla="*/ 10213212 h 12126752"/>
              <a:gd name="connsiteX0" fmla="*/ 962938 w 9806427"/>
              <a:gd name="connsiteY0" fmla="*/ 10203052 h 12319912"/>
              <a:gd name="connsiteX1" fmla="*/ 10082 w 9806427"/>
              <a:gd name="connsiteY1" fmla="*/ 8327921 h 12319912"/>
              <a:gd name="connsiteX2" fmla="*/ 543846 w 9806427"/>
              <a:gd name="connsiteY2" fmla="*/ 5251217 h 12319912"/>
              <a:gd name="connsiteX3" fmla="*/ 1586689 w 9806427"/>
              <a:gd name="connsiteY3" fmla="*/ 1999091 h 12319912"/>
              <a:gd name="connsiteX4" fmla="*/ 4445368 w 9806427"/>
              <a:gd name="connsiteY4" fmla="*/ 81983 h 12319912"/>
              <a:gd name="connsiteX5" fmla="*/ 7521815 w 9806427"/>
              <a:gd name="connsiteY5" fmla="*/ 1003774 h 12319912"/>
              <a:gd name="connsiteX6" fmla="*/ 8235469 w 9806427"/>
              <a:gd name="connsiteY6" fmla="*/ 4475255 h 12319912"/>
              <a:gd name="connsiteX7" fmla="*/ 9280089 w 9806427"/>
              <a:gd name="connsiteY7" fmla="*/ 6829838 h 12319912"/>
              <a:gd name="connsiteX8" fmla="*/ 9760575 w 9806427"/>
              <a:gd name="connsiteY8" fmla="*/ 9689785 h 12319912"/>
              <a:gd name="connsiteX9" fmla="*/ 8139486 w 9806427"/>
              <a:gd name="connsiteY9" fmla="*/ 12097161 h 12319912"/>
              <a:gd name="connsiteX10" fmla="*/ 7566938 w 9806427"/>
              <a:gd name="connsiteY10" fmla="*/ 12102972 h 12319912"/>
              <a:gd name="connsiteX11" fmla="*/ 5000269 w 9806427"/>
              <a:gd name="connsiteY11" fmla="*/ 11120830 h 12319912"/>
              <a:gd name="connsiteX12" fmla="*/ 2056735 w 9806427"/>
              <a:gd name="connsiteY12" fmla="*/ 10306958 h 12319912"/>
              <a:gd name="connsiteX13" fmla="*/ 1775738 w 9806427"/>
              <a:gd name="connsiteY13" fmla="*/ 10213212 h 12319912"/>
              <a:gd name="connsiteX0" fmla="*/ 962938 w 9806427"/>
              <a:gd name="connsiteY0" fmla="*/ 10203052 h 12319912"/>
              <a:gd name="connsiteX1" fmla="*/ 10082 w 9806427"/>
              <a:gd name="connsiteY1" fmla="*/ 8327921 h 12319912"/>
              <a:gd name="connsiteX2" fmla="*/ 543846 w 9806427"/>
              <a:gd name="connsiteY2" fmla="*/ 5251217 h 12319912"/>
              <a:gd name="connsiteX3" fmla="*/ 1586689 w 9806427"/>
              <a:gd name="connsiteY3" fmla="*/ 1999091 h 12319912"/>
              <a:gd name="connsiteX4" fmla="*/ 4445368 w 9806427"/>
              <a:gd name="connsiteY4" fmla="*/ 81983 h 12319912"/>
              <a:gd name="connsiteX5" fmla="*/ 7521815 w 9806427"/>
              <a:gd name="connsiteY5" fmla="*/ 1003774 h 12319912"/>
              <a:gd name="connsiteX6" fmla="*/ 8235469 w 9806427"/>
              <a:gd name="connsiteY6" fmla="*/ 4475255 h 12319912"/>
              <a:gd name="connsiteX7" fmla="*/ 9280089 w 9806427"/>
              <a:gd name="connsiteY7" fmla="*/ 6829838 h 12319912"/>
              <a:gd name="connsiteX8" fmla="*/ 9760575 w 9806427"/>
              <a:gd name="connsiteY8" fmla="*/ 9689785 h 12319912"/>
              <a:gd name="connsiteX9" fmla="*/ 8139486 w 9806427"/>
              <a:gd name="connsiteY9" fmla="*/ 12097161 h 12319912"/>
              <a:gd name="connsiteX10" fmla="*/ 7566938 w 9806427"/>
              <a:gd name="connsiteY10" fmla="*/ 12102972 h 12319912"/>
              <a:gd name="connsiteX11" fmla="*/ 5000269 w 9806427"/>
              <a:gd name="connsiteY11" fmla="*/ 11120830 h 12319912"/>
              <a:gd name="connsiteX12" fmla="*/ 2056735 w 9806427"/>
              <a:gd name="connsiteY12" fmla="*/ 10306958 h 12319912"/>
              <a:gd name="connsiteX13" fmla="*/ 1775738 w 9806427"/>
              <a:gd name="connsiteY13" fmla="*/ 10213212 h 12319912"/>
              <a:gd name="connsiteX0" fmla="*/ 10082 w 9806427"/>
              <a:gd name="connsiteY0" fmla="*/ 8327921 h 12319912"/>
              <a:gd name="connsiteX1" fmla="*/ 543846 w 9806427"/>
              <a:gd name="connsiteY1" fmla="*/ 5251217 h 12319912"/>
              <a:gd name="connsiteX2" fmla="*/ 1586689 w 9806427"/>
              <a:gd name="connsiteY2" fmla="*/ 1999091 h 12319912"/>
              <a:gd name="connsiteX3" fmla="*/ 4445368 w 9806427"/>
              <a:gd name="connsiteY3" fmla="*/ 81983 h 12319912"/>
              <a:gd name="connsiteX4" fmla="*/ 7521815 w 9806427"/>
              <a:gd name="connsiteY4" fmla="*/ 1003774 h 12319912"/>
              <a:gd name="connsiteX5" fmla="*/ 8235469 w 9806427"/>
              <a:gd name="connsiteY5" fmla="*/ 4475255 h 12319912"/>
              <a:gd name="connsiteX6" fmla="*/ 9280089 w 9806427"/>
              <a:gd name="connsiteY6" fmla="*/ 6829838 h 12319912"/>
              <a:gd name="connsiteX7" fmla="*/ 9760575 w 9806427"/>
              <a:gd name="connsiteY7" fmla="*/ 9689785 h 12319912"/>
              <a:gd name="connsiteX8" fmla="*/ 8139486 w 9806427"/>
              <a:gd name="connsiteY8" fmla="*/ 12097161 h 12319912"/>
              <a:gd name="connsiteX9" fmla="*/ 7566938 w 9806427"/>
              <a:gd name="connsiteY9" fmla="*/ 12102972 h 12319912"/>
              <a:gd name="connsiteX10" fmla="*/ 5000269 w 9806427"/>
              <a:gd name="connsiteY10" fmla="*/ 11120830 h 12319912"/>
              <a:gd name="connsiteX11" fmla="*/ 2056735 w 9806427"/>
              <a:gd name="connsiteY11" fmla="*/ 10306958 h 12319912"/>
              <a:gd name="connsiteX12" fmla="*/ 1775738 w 9806427"/>
              <a:gd name="connsiteY12" fmla="*/ 10213212 h 12319912"/>
              <a:gd name="connsiteX0" fmla="*/ 0 w 9262581"/>
              <a:gd name="connsiteY0" fmla="*/ 5251217 h 12319912"/>
              <a:gd name="connsiteX1" fmla="*/ 1042843 w 9262581"/>
              <a:gd name="connsiteY1" fmla="*/ 1999091 h 12319912"/>
              <a:gd name="connsiteX2" fmla="*/ 3901522 w 9262581"/>
              <a:gd name="connsiteY2" fmla="*/ 81983 h 12319912"/>
              <a:gd name="connsiteX3" fmla="*/ 6977969 w 9262581"/>
              <a:gd name="connsiteY3" fmla="*/ 1003774 h 12319912"/>
              <a:gd name="connsiteX4" fmla="*/ 7691623 w 9262581"/>
              <a:gd name="connsiteY4" fmla="*/ 4475255 h 12319912"/>
              <a:gd name="connsiteX5" fmla="*/ 8736243 w 9262581"/>
              <a:gd name="connsiteY5" fmla="*/ 6829838 h 12319912"/>
              <a:gd name="connsiteX6" fmla="*/ 9216729 w 9262581"/>
              <a:gd name="connsiteY6" fmla="*/ 9689785 h 12319912"/>
              <a:gd name="connsiteX7" fmla="*/ 7595640 w 9262581"/>
              <a:gd name="connsiteY7" fmla="*/ 12097161 h 12319912"/>
              <a:gd name="connsiteX8" fmla="*/ 7023092 w 9262581"/>
              <a:gd name="connsiteY8" fmla="*/ 12102972 h 12319912"/>
              <a:gd name="connsiteX9" fmla="*/ 4456423 w 9262581"/>
              <a:gd name="connsiteY9" fmla="*/ 11120830 h 12319912"/>
              <a:gd name="connsiteX10" fmla="*/ 1512889 w 9262581"/>
              <a:gd name="connsiteY10" fmla="*/ 10306958 h 12319912"/>
              <a:gd name="connsiteX11" fmla="*/ 1231892 w 9262581"/>
              <a:gd name="connsiteY11" fmla="*/ 10213212 h 12319912"/>
              <a:gd name="connsiteX0" fmla="*/ 0 w 8219738"/>
              <a:gd name="connsiteY0" fmla="*/ 1999091 h 12319912"/>
              <a:gd name="connsiteX1" fmla="*/ 2858679 w 8219738"/>
              <a:gd name="connsiteY1" fmla="*/ 81983 h 12319912"/>
              <a:gd name="connsiteX2" fmla="*/ 5935126 w 8219738"/>
              <a:gd name="connsiteY2" fmla="*/ 1003774 h 12319912"/>
              <a:gd name="connsiteX3" fmla="*/ 6648780 w 8219738"/>
              <a:gd name="connsiteY3" fmla="*/ 4475255 h 12319912"/>
              <a:gd name="connsiteX4" fmla="*/ 7693400 w 8219738"/>
              <a:gd name="connsiteY4" fmla="*/ 6829838 h 12319912"/>
              <a:gd name="connsiteX5" fmla="*/ 8173886 w 8219738"/>
              <a:gd name="connsiteY5" fmla="*/ 9689785 h 12319912"/>
              <a:gd name="connsiteX6" fmla="*/ 6552797 w 8219738"/>
              <a:gd name="connsiteY6" fmla="*/ 12097161 h 12319912"/>
              <a:gd name="connsiteX7" fmla="*/ 5980249 w 8219738"/>
              <a:gd name="connsiteY7" fmla="*/ 12102972 h 12319912"/>
              <a:gd name="connsiteX8" fmla="*/ 3413580 w 8219738"/>
              <a:gd name="connsiteY8" fmla="*/ 11120830 h 12319912"/>
              <a:gd name="connsiteX9" fmla="*/ 470046 w 8219738"/>
              <a:gd name="connsiteY9" fmla="*/ 10306958 h 12319912"/>
              <a:gd name="connsiteX10" fmla="*/ 189049 w 8219738"/>
              <a:gd name="connsiteY10" fmla="*/ 10213212 h 12319912"/>
              <a:gd name="connsiteX0" fmla="*/ 2773950 w 8135009"/>
              <a:gd name="connsiteY0" fmla="*/ 81983 h 12319912"/>
              <a:gd name="connsiteX1" fmla="*/ 5850397 w 8135009"/>
              <a:gd name="connsiteY1" fmla="*/ 1003774 h 12319912"/>
              <a:gd name="connsiteX2" fmla="*/ 6564051 w 8135009"/>
              <a:gd name="connsiteY2" fmla="*/ 4475255 h 12319912"/>
              <a:gd name="connsiteX3" fmla="*/ 7608671 w 8135009"/>
              <a:gd name="connsiteY3" fmla="*/ 6829838 h 12319912"/>
              <a:gd name="connsiteX4" fmla="*/ 8089157 w 8135009"/>
              <a:gd name="connsiteY4" fmla="*/ 9689785 h 12319912"/>
              <a:gd name="connsiteX5" fmla="*/ 6468068 w 8135009"/>
              <a:gd name="connsiteY5" fmla="*/ 12097161 h 12319912"/>
              <a:gd name="connsiteX6" fmla="*/ 5895520 w 8135009"/>
              <a:gd name="connsiteY6" fmla="*/ 12102972 h 12319912"/>
              <a:gd name="connsiteX7" fmla="*/ 3328851 w 8135009"/>
              <a:gd name="connsiteY7" fmla="*/ 11120830 h 12319912"/>
              <a:gd name="connsiteX8" fmla="*/ 385317 w 8135009"/>
              <a:gd name="connsiteY8" fmla="*/ 10306958 h 12319912"/>
              <a:gd name="connsiteX9" fmla="*/ 104320 w 8135009"/>
              <a:gd name="connsiteY9" fmla="*/ 10213212 h 12319912"/>
              <a:gd name="connsiteX0" fmla="*/ 2773950 w 8135323"/>
              <a:gd name="connsiteY0" fmla="*/ 81983 h 12319912"/>
              <a:gd name="connsiteX1" fmla="*/ 5850397 w 8135323"/>
              <a:gd name="connsiteY1" fmla="*/ 1003774 h 12319912"/>
              <a:gd name="connsiteX2" fmla="*/ 7608671 w 8135323"/>
              <a:gd name="connsiteY2" fmla="*/ 6829838 h 12319912"/>
              <a:gd name="connsiteX3" fmla="*/ 8089157 w 8135323"/>
              <a:gd name="connsiteY3" fmla="*/ 9689785 h 12319912"/>
              <a:gd name="connsiteX4" fmla="*/ 6468068 w 8135323"/>
              <a:gd name="connsiteY4" fmla="*/ 12097161 h 12319912"/>
              <a:gd name="connsiteX5" fmla="*/ 5895520 w 8135323"/>
              <a:gd name="connsiteY5" fmla="*/ 12102972 h 12319912"/>
              <a:gd name="connsiteX6" fmla="*/ 3328851 w 8135323"/>
              <a:gd name="connsiteY6" fmla="*/ 11120830 h 12319912"/>
              <a:gd name="connsiteX7" fmla="*/ 385317 w 8135323"/>
              <a:gd name="connsiteY7" fmla="*/ 10306958 h 12319912"/>
              <a:gd name="connsiteX8" fmla="*/ 104320 w 8135323"/>
              <a:gd name="connsiteY8" fmla="*/ 10213212 h 12319912"/>
              <a:gd name="connsiteX0" fmla="*/ 2773950 w 8089157"/>
              <a:gd name="connsiteY0" fmla="*/ 81983 h 12319912"/>
              <a:gd name="connsiteX1" fmla="*/ 5850397 w 8089157"/>
              <a:gd name="connsiteY1" fmla="*/ 1003774 h 12319912"/>
              <a:gd name="connsiteX2" fmla="*/ 8089157 w 8089157"/>
              <a:gd name="connsiteY2" fmla="*/ 9689785 h 12319912"/>
              <a:gd name="connsiteX3" fmla="*/ 6468068 w 8089157"/>
              <a:gd name="connsiteY3" fmla="*/ 12097161 h 12319912"/>
              <a:gd name="connsiteX4" fmla="*/ 5895520 w 8089157"/>
              <a:gd name="connsiteY4" fmla="*/ 12102972 h 12319912"/>
              <a:gd name="connsiteX5" fmla="*/ 3328851 w 8089157"/>
              <a:gd name="connsiteY5" fmla="*/ 11120830 h 12319912"/>
              <a:gd name="connsiteX6" fmla="*/ 385317 w 8089157"/>
              <a:gd name="connsiteY6" fmla="*/ 10306958 h 12319912"/>
              <a:gd name="connsiteX7" fmla="*/ 104320 w 8089157"/>
              <a:gd name="connsiteY7" fmla="*/ 10213212 h 12319912"/>
              <a:gd name="connsiteX0" fmla="*/ 5850397 w 8089157"/>
              <a:gd name="connsiteY0" fmla="*/ 0 h 11316138"/>
              <a:gd name="connsiteX1" fmla="*/ 8089157 w 8089157"/>
              <a:gd name="connsiteY1" fmla="*/ 8686011 h 11316138"/>
              <a:gd name="connsiteX2" fmla="*/ 6468068 w 8089157"/>
              <a:gd name="connsiteY2" fmla="*/ 11093387 h 11316138"/>
              <a:gd name="connsiteX3" fmla="*/ 5895520 w 8089157"/>
              <a:gd name="connsiteY3" fmla="*/ 11099198 h 11316138"/>
              <a:gd name="connsiteX4" fmla="*/ 3328851 w 8089157"/>
              <a:gd name="connsiteY4" fmla="*/ 10117056 h 11316138"/>
              <a:gd name="connsiteX5" fmla="*/ 385317 w 8089157"/>
              <a:gd name="connsiteY5" fmla="*/ 9303184 h 11316138"/>
              <a:gd name="connsiteX6" fmla="*/ 104320 w 8089157"/>
              <a:gd name="connsiteY6" fmla="*/ 9209438 h 11316138"/>
              <a:gd name="connsiteX0" fmla="*/ 8089157 w 8089157"/>
              <a:gd name="connsiteY0" fmla="*/ 0 h 2630127"/>
              <a:gd name="connsiteX1" fmla="*/ 6468068 w 8089157"/>
              <a:gd name="connsiteY1" fmla="*/ 2407376 h 2630127"/>
              <a:gd name="connsiteX2" fmla="*/ 5895520 w 8089157"/>
              <a:gd name="connsiteY2" fmla="*/ 2413187 h 2630127"/>
              <a:gd name="connsiteX3" fmla="*/ 3328851 w 8089157"/>
              <a:gd name="connsiteY3" fmla="*/ 1431045 h 2630127"/>
              <a:gd name="connsiteX4" fmla="*/ 385317 w 8089157"/>
              <a:gd name="connsiteY4" fmla="*/ 617173 h 2630127"/>
              <a:gd name="connsiteX5" fmla="*/ 104320 w 8089157"/>
              <a:gd name="connsiteY5" fmla="*/ 523427 h 2630127"/>
              <a:gd name="connsiteX0" fmla="*/ 6468068 w 6468068"/>
              <a:gd name="connsiteY0" fmla="*/ 1945261 h 2168012"/>
              <a:gd name="connsiteX1" fmla="*/ 5895520 w 6468068"/>
              <a:gd name="connsiteY1" fmla="*/ 1951072 h 2168012"/>
              <a:gd name="connsiteX2" fmla="*/ 3328851 w 6468068"/>
              <a:gd name="connsiteY2" fmla="*/ 968930 h 2168012"/>
              <a:gd name="connsiteX3" fmla="*/ 385317 w 6468068"/>
              <a:gd name="connsiteY3" fmla="*/ 155058 h 2168012"/>
              <a:gd name="connsiteX4" fmla="*/ 104320 w 6468068"/>
              <a:gd name="connsiteY4" fmla="*/ 61312 h 2168012"/>
              <a:gd name="connsiteX0" fmla="*/ 5895520 w 5895520"/>
              <a:gd name="connsiteY0" fmla="*/ 1951072 h 1951072"/>
              <a:gd name="connsiteX1" fmla="*/ 3328851 w 5895520"/>
              <a:gd name="connsiteY1" fmla="*/ 968930 h 1951072"/>
              <a:gd name="connsiteX2" fmla="*/ 385317 w 5895520"/>
              <a:gd name="connsiteY2" fmla="*/ 155058 h 1951072"/>
              <a:gd name="connsiteX3" fmla="*/ 104320 w 5895520"/>
              <a:gd name="connsiteY3" fmla="*/ 61312 h 1951072"/>
            </a:gdLst>
            <a:ahLst/>
            <a:cxnLst>
              <a:cxn ang="0">
                <a:pos x="connsiteX0" y="connsiteY0"/>
              </a:cxn>
              <a:cxn ang="0">
                <a:pos x="connsiteX1" y="connsiteY1"/>
              </a:cxn>
              <a:cxn ang="0">
                <a:pos x="connsiteX2" y="connsiteY2"/>
              </a:cxn>
              <a:cxn ang="0">
                <a:pos x="connsiteX3" y="connsiteY3"/>
              </a:cxn>
            </a:cxnLst>
            <a:rect l="l" t="t" r="r" b="b"/>
            <a:pathLst>
              <a:path w="5895520" h="1951072">
                <a:moveTo>
                  <a:pt x="5895520" y="1951072"/>
                </a:moveTo>
                <a:cubicBezTo>
                  <a:pt x="5138637" y="1828990"/>
                  <a:pt x="4247218" y="1268266"/>
                  <a:pt x="3328851" y="968930"/>
                </a:cubicBezTo>
                <a:cubicBezTo>
                  <a:pt x="2260922" y="568539"/>
                  <a:pt x="1310983" y="530558"/>
                  <a:pt x="385317" y="155058"/>
                </a:cubicBezTo>
                <a:cubicBezTo>
                  <a:pt x="-167345" y="-11452"/>
                  <a:pt x="8549" y="-45729"/>
                  <a:pt x="104320" y="61312"/>
                </a:cubicBezTo>
              </a:path>
            </a:pathLst>
          </a:custGeom>
          <a:noFill/>
          <a:ln w="19110" cap="flat">
            <a:solidFill>
              <a:schemeClr val="bg2"/>
            </a:solid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8E1DB3D8-9AE0-A93F-1CB2-11A243F896F9}"/>
              </a:ext>
            </a:extLst>
          </p:cNvPr>
          <p:cNvSpPr/>
          <p:nvPr userDrawn="1"/>
        </p:nvSpPr>
        <p:spPr>
          <a:xfrm>
            <a:off x="8539686" y="0"/>
            <a:ext cx="3652315" cy="1538876"/>
          </a:xfrm>
          <a:custGeom>
            <a:avLst/>
            <a:gdLst>
              <a:gd name="connsiteX0" fmla="*/ 0 w 3652315"/>
              <a:gd name="connsiteY0" fmla="*/ 0 h 1538876"/>
              <a:gd name="connsiteX1" fmla="*/ 3652315 w 3652315"/>
              <a:gd name="connsiteY1" fmla="*/ 0 h 1538876"/>
              <a:gd name="connsiteX2" fmla="*/ 3652315 w 3652315"/>
              <a:gd name="connsiteY2" fmla="*/ 1537398 h 1538876"/>
              <a:gd name="connsiteX3" fmla="*/ 3596909 w 3652315"/>
              <a:gd name="connsiteY3" fmla="*/ 1538876 h 1538876"/>
              <a:gd name="connsiteX4" fmla="*/ 2266115 w 3652315"/>
              <a:gd name="connsiteY4" fmla="*/ 1064401 h 1538876"/>
              <a:gd name="connsiteX5" fmla="*/ 864418 w 3652315"/>
              <a:gd name="connsiteY5" fmla="*/ 681134 h 1538876"/>
              <a:gd name="connsiteX6" fmla="*/ 23705 w 3652315"/>
              <a:gd name="connsiteY6" fmla="*/ 42529 h 153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52315" h="1538876">
                <a:moveTo>
                  <a:pt x="0" y="0"/>
                </a:moveTo>
                <a:lnTo>
                  <a:pt x="3652315" y="0"/>
                </a:lnTo>
                <a:lnTo>
                  <a:pt x="3652315" y="1537398"/>
                </a:lnTo>
                <a:lnTo>
                  <a:pt x="3596909" y="1538876"/>
                </a:lnTo>
                <a:cubicBezTo>
                  <a:pt x="3199795" y="1528044"/>
                  <a:pt x="2711216" y="1229830"/>
                  <a:pt x="2266115" y="1064401"/>
                </a:cubicBezTo>
                <a:cubicBezTo>
                  <a:pt x="1757427" y="875333"/>
                  <a:pt x="1305335" y="858549"/>
                  <a:pt x="864418" y="681134"/>
                </a:cubicBezTo>
                <a:cubicBezTo>
                  <a:pt x="534562" y="547937"/>
                  <a:pt x="210299" y="324487"/>
                  <a:pt x="23705" y="42529"/>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3" name="Freeform 22">
            <a:extLst>
              <a:ext uri="{FF2B5EF4-FFF2-40B4-BE49-F238E27FC236}">
                <a16:creationId xmlns:a16="http://schemas.microsoft.com/office/drawing/2014/main" id="{5913EB00-D2E9-21B0-3E3E-92D27834CFA0}"/>
              </a:ext>
            </a:extLst>
          </p:cNvPr>
          <p:cNvSpPr/>
          <p:nvPr userDrawn="1"/>
        </p:nvSpPr>
        <p:spPr>
          <a:xfrm>
            <a:off x="6128485" y="5340478"/>
            <a:ext cx="6063515" cy="1517522"/>
          </a:xfrm>
          <a:custGeom>
            <a:avLst/>
            <a:gdLst>
              <a:gd name="connsiteX0" fmla="*/ 2791805 w 6063515"/>
              <a:gd name="connsiteY0" fmla="*/ 1179 h 1517522"/>
              <a:gd name="connsiteX1" fmla="*/ 5921767 w 6063515"/>
              <a:gd name="connsiteY1" fmla="*/ 743898 h 1517522"/>
              <a:gd name="connsiteX2" fmla="*/ 6063515 w 6063515"/>
              <a:gd name="connsiteY2" fmla="*/ 814265 h 1517522"/>
              <a:gd name="connsiteX3" fmla="*/ 6063515 w 6063515"/>
              <a:gd name="connsiteY3" fmla="*/ 1517522 h 1517522"/>
              <a:gd name="connsiteX4" fmla="*/ 0 w 6063515"/>
              <a:gd name="connsiteY4" fmla="*/ 1517522 h 1517522"/>
              <a:gd name="connsiteX5" fmla="*/ 186263 w 6063515"/>
              <a:gd name="connsiteY5" fmla="*/ 1335076 h 1517522"/>
              <a:gd name="connsiteX6" fmla="*/ 2063296 w 6063515"/>
              <a:gd name="connsiteY6" fmla="*/ 98044 h 1517522"/>
              <a:gd name="connsiteX7" fmla="*/ 2791805 w 6063515"/>
              <a:gd name="connsiteY7" fmla="*/ 1179 h 151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63515" h="1517522">
                <a:moveTo>
                  <a:pt x="2791805" y="1179"/>
                </a:moveTo>
                <a:cubicBezTo>
                  <a:pt x="3678329" y="-19512"/>
                  <a:pt x="4843583" y="232300"/>
                  <a:pt x="5921767" y="743898"/>
                </a:cubicBezTo>
                <a:lnTo>
                  <a:pt x="6063515" y="814265"/>
                </a:lnTo>
                <a:lnTo>
                  <a:pt x="6063515" y="1517522"/>
                </a:lnTo>
                <a:lnTo>
                  <a:pt x="0" y="1517522"/>
                </a:lnTo>
                <a:lnTo>
                  <a:pt x="186263" y="1335076"/>
                </a:lnTo>
                <a:cubicBezTo>
                  <a:pt x="702354" y="824474"/>
                  <a:pt x="1225941" y="331388"/>
                  <a:pt x="2063296" y="98044"/>
                </a:cubicBezTo>
                <a:cubicBezTo>
                  <a:pt x="2272640" y="39710"/>
                  <a:pt x="2519028" y="7545"/>
                  <a:pt x="2791805" y="1179"/>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11816605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eople-contact_l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946270-C3AA-4994-9449-4F2D9BB8B541}"/>
              </a:ext>
            </a:extLst>
          </p:cNvPr>
          <p:cNvSpPr>
            <a:spLocks noGrp="1"/>
          </p:cNvSpPr>
          <p:nvPr>
            <p:ph type="sldNum" sz="quarter" idx="10"/>
          </p:nvPr>
        </p:nvSpPr>
        <p:spPr/>
        <p:txBody>
          <a:bodyPr/>
          <a:lstStyle/>
          <a:p>
            <a:fld id="{B55D9570-D3FC-6D43-AC32-D988B1849109}" type="slidenum">
              <a:rPr lang="en-PL" smtClean="0"/>
              <a:pPr/>
              <a:t>‹#›</a:t>
            </a:fld>
            <a:endParaRPr lang="en-PL"/>
          </a:p>
        </p:txBody>
      </p:sp>
      <p:sp>
        <p:nvSpPr>
          <p:cNvPr id="22" name="Freeform 21">
            <a:extLst>
              <a:ext uri="{FF2B5EF4-FFF2-40B4-BE49-F238E27FC236}">
                <a16:creationId xmlns:a16="http://schemas.microsoft.com/office/drawing/2014/main" id="{79DA2E3B-3233-F667-EE52-FB4CE6BEFC42}"/>
              </a:ext>
            </a:extLst>
          </p:cNvPr>
          <p:cNvSpPr/>
          <p:nvPr/>
        </p:nvSpPr>
        <p:spPr>
          <a:xfrm>
            <a:off x="-4481162" y="-7588482"/>
            <a:ext cx="13917732" cy="7893560"/>
          </a:xfrm>
          <a:custGeom>
            <a:avLst/>
            <a:gdLst>
              <a:gd name="connsiteX0" fmla="*/ 8885114 w 13917732"/>
              <a:gd name="connsiteY0" fmla="*/ 42 h 7893560"/>
              <a:gd name="connsiteX1" fmla="*/ 11215708 w 13917732"/>
              <a:gd name="connsiteY1" fmla="*/ 471221 h 7893560"/>
              <a:gd name="connsiteX2" fmla="*/ 13917713 w 13917732"/>
              <a:gd name="connsiteY2" fmla="*/ 3790303 h 7893560"/>
              <a:gd name="connsiteX3" fmla="*/ 13902848 w 13917732"/>
              <a:gd name="connsiteY3" fmla="*/ 4062232 h 7893560"/>
              <a:gd name="connsiteX4" fmla="*/ 13889667 w 13917732"/>
              <a:gd name="connsiteY4" fmla="*/ 4150620 h 7893560"/>
              <a:gd name="connsiteX5" fmla="*/ 13874062 w 13917732"/>
              <a:gd name="connsiteY5" fmla="*/ 4057296 h 7893560"/>
              <a:gd name="connsiteX6" fmla="*/ 11192831 w 13917732"/>
              <a:gd name="connsiteY6" fmla="*/ 1301125 h 7893560"/>
              <a:gd name="connsiteX7" fmla="*/ 6607961 w 13917732"/>
              <a:gd name="connsiteY7" fmla="*/ 1330567 h 7893560"/>
              <a:gd name="connsiteX8" fmla="*/ 3060294 w 13917732"/>
              <a:gd name="connsiteY8" fmla="*/ 4179037 h 7893560"/>
              <a:gd name="connsiteX9" fmla="*/ 207198 w 13917732"/>
              <a:gd name="connsiteY9" fmla="*/ 7206777 h 7893560"/>
              <a:gd name="connsiteX10" fmla="*/ 67498 w 13917732"/>
              <a:gd name="connsiteY10" fmla="*/ 7882754 h 7893560"/>
              <a:gd name="connsiteX11" fmla="*/ 67072 w 13917732"/>
              <a:gd name="connsiteY11" fmla="*/ 7893560 h 7893560"/>
              <a:gd name="connsiteX12" fmla="*/ 63203 w 13917732"/>
              <a:gd name="connsiteY12" fmla="*/ 7875167 h 7893560"/>
              <a:gd name="connsiteX13" fmla="*/ 160198 w 13917732"/>
              <a:gd name="connsiteY13" fmla="*/ 6244867 h 7893560"/>
              <a:gd name="connsiteX14" fmla="*/ 3049318 w 13917732"/>
              <a:gd name="connsiteY14" fmla="*/ 3251521 h 7893560"/>
              <a:gd name="connsiteX15" fmla="*/ 6630812 w 13917732"/>
              <a:gd name="connsiteY15" fmla="*/ 445742 h 7893560"/>
              <a:gd name="connsiteX16" fmla="*/ 8885114 w 13917732"/>
              <a:gd name="connsiteY16" fmla="*/ 42 h 789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17732" h="7893560">
                <a:moveTo>
                  <a:pt x="8885114" y="42"/>
                </a:moveTo>
                <a:cubicBezTo>
                  <a:pt x="9674339" y="2962"/>
                  <a:pt x="10476280" y="158696"/>
                  <a:pt x="11215708" y="471221"/>
                </a:cubicBezTo>
                <a:cubicBezTo>
                  <a:pt x="12691622" y="1094889"/>
                  <a:pt x="13923368" y="2348503"/>
                  <a:pt x="13917713" y="3790303"/>
                </a:cubicBezTo>
                <a:cubicBezTo>
                  <a:pt x="13917446" y="3880232"/>
                  <a:pt x="13912334" y="3970918"/>
                  <a:pt x="13902848" y="4062232"/>
                </a:cubicBezTo>
                <a:lnTo>
                  <a:pt x="13889667" y="4150620"/>
                </a:lnTo>
                <a:lnTo>
                  <a:pt x="13874062" y="4057296"/>
                </a:lnTo>
                <a:cubicBezTo>
                  <a:pt x="13607397" y="2846036"/>
                  <a:pt x="12490695" y="1831325"/>
                  <a:pt x="11192831" y="1301125"/>
                </a:cubicBezTo>
                <a:cubicBezTo>
                  <a:pt x="9706607" y="693830"/>
                  <a:pt x="7977841" y="716662"/>
                  <a:pt x="6607961" y="1330567"/>
                </a:cubicBezTo>
                <a:cubicBezTo>
                  <a:pt x="5233767" y="1946082"/>
                  <a:pt x="4215499" y="3151318"/>
                  <a:pt x="3060294" y="4179037"/>
                </a:cubicBezTo>
                <a:cubicBezTo>
                  <a:pt x="1905090" y="5206766"/>
                  <a:pt x="614311" y="6054015"/>
                  <a:pt x="207198" y="7206777"/>
                </a:cubicBezTo>
                <a:cubicBezTo>
                  <a:pt x="130864" y="7422919"/>
                  <a:pt x="85645" y="7649698"/>
                  <a:pt x="67498" y="7882754"/>
                </a:cubicBezTo>
                <a:lnTo>
                  <a:pt x="67072" y="7893560"/>
                </a:lnTo>
                <a:lnTo>
                  <a:pt x="63203" y="7875167"/>
                </a:lnTo>
                <a:cubicBezTo>
                  <a:pt x="-39377" y="7309122"/>
                  <a:pt x="-23937" y="6747027"/>
                  <a:pt x="160198" y="6244867"/>
                </a:cubicBezTo>
                <a:cubicBezTo>
                  <a:pt x="581077" y="5097066"/>
                  <a:pt x="1881900" y="4265334"/>
                  <a:pt x="3049318" y="3251521"/>
                </a:cubicBezTo>
                <a:cubicBezTo>
                  <a:pt x="4216737" y="2237699"/>
                  <a:pt x="5249352" y="1044750"/>
                  <a:pt x="6630812" y="445742"/>
                </a:cubicBezTo>
                <a:cubicBezTo>
                  <a:pt x="7319378" y="147014"/>
                  <a:pt x="8095888" y="-2879"/>
                  <a:pt x="8885114" y="42"/>
                </a:cubicBezTo>
                <a:close/>
              </a:path>
            </a:pathLst>
          </a:custGeom>
          <a:solidFill>
            <a:srgbClr val="6C1D5F"/>
          </a:solidFill>
          <a:ln w="9518" cap="flat">
            <a:noFill/>
            <a:prstDash val="solid"/>
            <a:miter/>
          </a:ln>
        </p:spPr>
        <p:txBody>
          <a:bodyPr rtlCol="0" anchor="ctr"/>
          <a:lstStyle/>
          <a:p>
            <a:endParaRPr lang="en-GB"/>
          </a:p>
        </p:txBody>
      </p:sp>
      <p:sp>
        <p:nvSpPr>
          <p:cNvPr id="32" name="Freeform 31">
            <a:extLst>
              <a:ext uri="{FF2B5EF4-FFF2-40B4-BE49-F238E27FC236}">
                <a16:creationId xmlns:a16="http://schemas.microsoft.com/office/drawing/2014/main" id="{04A8B277-D638-318B-92A8-028D67937AC2}"/>
              </a:ext>
            </a:extLst>
          </p:cNvPr>
          <p:cNvSpPr/>
          <p:nvPr userDrawn="1"/>
        </p:nvSpPr>
        <p:spPr>
          <a:xfrm>
            <a:off x="4737315" y="0"/>
            <a:ext cx="2195750" cy="6858000"/>
          </a:xfrm>
          <a:custGeom>
            <a:avLst/>
            <a:gdLst>
              <a:gd name="connsiteX0" fmla="*/ 1969084 w 2195750"/>
              <a:gd name="connsiteY0" fmla="*/ 0 h 6858000"/>
              <a:gd name="connsiteX1" fmla="*/ 2195750 w 2195750"/>
              <a:gd name="connsiteY1" fmla="*/ 0 h 6858000"/>
              <a:gd name="connsiteX2" fmla="*/ 2161525 w 2195750"/>
              <a:gd name="connsiteY2" fmla="*/ 65203 h 6858000"/>
              <a:gd name="connsiteX3" fmla="*/ 1923048 w 2195750"/>
              <a:gd name="connsiteY3" fmla="*/ 564173 h 6858000"/>
              <a:gd name="connsiteX4" fmla="*/ 1313940 w 2195750"/>
              <a:gd name="connsiteY4" fmla="*/ 3942588 h 6858000"/>
              <a:gd name="connsiteX5" fmla="*/ 201511 w 2195750"/>
              <a:gd name="connsiteY5" fmla="*/ 6832245 h 6858000"/>
              <a:gd name="connsiteX6" fmla="*/ 182865 w 2195750"/>
              <a:gd name="connsiteY6" fmla="*/ 6858000 h 6858000"/>
              <a:gd name="connsiteX7" fmla="*/ 0 w 2195750"/>
              <a:gd name="connsiteY7" fmla="*/ 6858000 h 6858000"/>
              <a:gd name="connsiteX8" fmla="*/ 18654 w 2195750"/>
              <a:gd name="connsiteY8" fmla="*/ 6824101 h 6858000"/>
              <a:gd name="connsiteX9" fmla="*/ 705793 w 2195750"/>
              <a:gd name="connsiteY9" fmla="*/ 4649039 h 6858000"/>
              <a:gd name="connsiteX10" fmla="*/ 1314901 w 2195750"/>
              <a:gd name="connsiteY10" fmla="*/ 1270626 h 6858000"/>
              <a:gd name="connsiteX11" fmla="*/ 1833431 w 2195750"/>
              <a:gd name="connsiteY11" fmla="*/ 24687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750" h="6858000">
                <a:moveTo>
                  <a:pt x="1969084" y="0"/>
                </a:moveTo>
                <a:lnTo>
                  <a:pt x="2195750" y="0"/>
                </a:lnTo>
                <a:lnTo>
                  <a:pt x="2161525" y="65203"/>
                </a:lnTo>
                <a:cubicBezTo>
                  <a:pt x="2073851" y="236177"/>
                  <a:pt x="1993106" y="402849"/>
                  <a:pt x="1923048" y="564173"/>
                </a:cubicBezTo>
                <a:cubicBezTo>
                  <a:pt x="1362597" y="1854765"/>
                  <a:pt x="1483348" y="2808922"/>
                  <a:pt x="1313940" y="3942588"/>
                </a:cubicBezTo>
                <a:cubicBezTo>
                  <a:pt x="1173913" y="4862569"/>
                  <a:pt x="844277" y="5901971"/>
                  <a:pt x="201511" y="6832245"/>
                </a:cubicBezTo>
                <a:lnTo>
                  <a:pt x="182865" y="6858000"/>
                </a:lnTo>
                <a:lnTo>
                  <a:pt x="0" y="6858000"/>
                </a:lnTo>
                <a:lnTo>
                  <a:pt x="18654" y="6824101"/>
                </a:lnTo>
                <a:cubicBezTo>
                  <a:pt x="389098" y="6096186"/>
                  <a:pt x="600773" y="5339025"/>
                  <a:pt x="705793" y="4649039"/>
                </a:cubicBezTo>
                <a:cubicBezTo>
                  <a:pt x="875192" y="3515373"/>
                  <a:pt x="754440" y="2561216"/>
                  <a:pt x="1314901" y="1270626"/>
                </a:cubicBezTo>
                <a:cubicBezTo>
                  <a:pt x="1455017" y="947978"/>
                  <a:pt x="1637882" y="603935"/>
                  <a:pt x="1833431" y="246878"/>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1" name="Freeform 40">
            <a:extLst>
              <a:ext uri="{FF2B5EF4-FFF2-40B4-BE49-F238E27FC236}">
                <a16:creationId xmlns:a16="http://schemas.microsoft.com/office/drawing/2014/main" id="{37278615-7553-2C74-7514-E58F0F9C319C}"/>
              </a:ext>
            </a:extLst>
          </p:cNvPr>
          <p:cNvSpPr/>
          <p:nvPr userDrawn="1"/>
        </p:nvSpPr>
        <p:spPr>
          <a:xfrm>
            <a:off x="4908605" y="0"/>
            <a:ext cx="2503877" cy="6858000"/>
          </a:xfrm>
          <a:custGeom>
            <a:avLst/>
            <a:gdLst>
              <a:gd name="connsiteX0" fmla="*/ 2012930 w 2503877"/>
              <a:gd name="connsiteY0" fmla="*/ 0 h 6858000"/>
              <a:gd name="connsiteX1" fmla="*/ 2503877 w 2503877"/>
              <a:gd name="connsiteY1" fmla="*/ 0 h 6858000"/>
              <a:gd name="connsiteX2" fmla="*/ 2315406 w 2503877"/>
              <a:gd name="connsiteY2" fmla="*/ 352946 h 6858000"/>
              <a:gd name="connsiteX3" fmla="*/ 1809165 w 2503877"/>
              <a:gd name="connsiteY3" fmla="*/ 1382831 h 6858000"/>
              <a:gd name="connsiteX4" fmla="*/ 1240526 w 2503877"/>
              <a:gd name="connsiteY4" fmla="*/ 4768301 h 6858000"/>
              <a:gd name="connsiteX5" fmla="*/ 660130 w 2503877"/>
              <a:gd name="connsiteY5" fmla="*/ 6782002 h 6858000"/>
              <a:gd name="connsiteX6" fmla="*/ 623493 w 2503877"/>
              <a:gd name="connsiteY6" fmla="*/ 6858000 h 6858000"/>
              <a:gd name="connsiteX7" fmla="*/ 0 w 2503877"/>
              <a:gd name="connsiteY7" fmla="*/ 6858000 h 6858000"/>
              <a:gd name="connsiteX8" fmla="*/ 18646 w 2503877"/>
              <a:gd name="connsiteY8" fmla="*/ 6832245 h 6858000"/>
              <a:gd name="connsiteX9" fmla="*/ 1131075 w 2503877"/>
              <a:gd name="connsiteY9" fmla="*/ 3942588 h 6858000"/>
              <a:gd name="connsiteX10" fmla="*/ 1740183 w 2503877"/>
              <a:gd name="connsiteY10" fmla="*/ 564173 h 6858000"/>
              <a:gd name="connsiteX11" fmla="*/ 1946115 w 2503877"/>
              <a:gd name="connsiteY11" fmla="*/ 1291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3877" h="6858000">
                <a:moveTo>
                  <a:pt x="2012930" y="0"/>
                </a:moveTo>
                <a:lnTo>
                  <a:pt x="2503877" y="0"/>
                </a:lnTo>
                <a:lnTo>
                  <a:pt x="2315406" y="352946"/>
                </a:lnTo>
                <a:cubicBezTo>
                  <a:pt x="2124143" y="712320"/>
                  <a:pt x="1945409" y="1058528"/>
                  <a:pt x="1809165" y="1382831"/>
                </a:cubicBezTo>
                <a:cubicBezTo>
                  <a:pt x="1264183" y="2680040"/>
                  <a:pt x="1396349" y="3632683"/>
                  <a:pt x="1240526" y="4768301"/>
                </a:cubicBezTo>
                <a:cubicBezTo>
                  <a:pt x="1151210" y="5406326"/>
                  <a:pt x="971709" y="6102673"/>
                  <a:pt x="660130" y="6782002"/>
                </a:cubicBezTo>
                <a:lnTo>
                  <a:pt x="623493" y="6858000"/>
                </a:lnTo>
                <a:lnTo>
                  <a:pt x="0" y="6858000"/>
                </a:lnTo>
                <a:lnTo>
                  <a:pt x="18646" y="6832245"/>
                </a:lnTo>
                <a:cubicBezTo>
                  <a:pt x="661412" y="5901971"/>
                  <a:pt x="991048" y="4862569"/>
                  <a:pt x="1131075" y="3942588"/>
                </a:cubicBezTo>
                <a:cubicBezTo>
                  <a:pt x="1300483" y="2808922"/>
                  <a:pt x="1179732" y="1854765"/>
                  <a:pt x="1740183" y="564173"/>
                </a:cubicBezTo>
                <a:cubicBezTo>
                  <a:pt x="1801484" y="423015"/>
                  <a:pt x="1870967" y="277761"/>
                  <a:pt x="1946115" y="129115"/>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4" name="Picture Placeholder 43">
            <a:extLst>
              <a:ext uri="{FF2B5EF4-FFF2-40B4-BE49-F238E27FC236}">
                <a16:creationId xmlns:a16="http://schemas.microsoft.com/office/drawing/2014/main" id="{CF3E8D10-1FC1-0D74-F938-96FDB84FC281}"/>
              </a:ext>
            </a:extLst>
          </p:cNvPr>
          <p:cNvSpPr>
            <a:spLocks noGrp="1"/>
          </p:cNvSpPr>
          <p:nvPr>
            <p:ph type="pic" sz="quarter" idx="20"/>
          </p:nvPr>
        </p:nvSpPr>
        <p:spPr>
          <a:xfrm>
            <a:off x="5520523" y="0"/>
            <a:ext cx="6671477" cy="6858000"/>
          </a:xfrm>
          <a:custGeom>
            <a:avLst/>
            <a:gdLst>
              <a:gd name="connsiteX0" fmla="*/ 1880384 w 6671477"/>
              <a:gd name="connsiteY0" fmla="*/ 0 h 6858000"/>
              <a:gd name="connsiteX1" fmla="*/ 6671477 w 6671477"/>
              <a:gd name="connsiteY1" fmla="*/ 0 h 6858000"/>
              <a:gd name="connsiteX2" fmla="*/ 6671477 w 6671477"/>
              <a:gd name="connsiteY2" fmla="*/ 6858000 h 6858000"/>
              <a:gd name="connsiteX3" fmla="*/ 0 w 6671477"/>
              <a:gd name="connsiteY3" fmla="*/ 6858000 h 6858000"/>
              <a:gd name="connsiteX4" fmla="*/ 36637 w 6671477"/>
              <a:gd name="connsiteY4" fmla="*/ 6782002 h 6858000"/>
              <a:gd name="connsiteX5" fmla="*/ 617033 w 6671477"/>
              <a:gd name="connsiteY5" fmla="*/ 4768301 h 6858000"/>
              <a:gd name="connsiteX6" fmla="*/ 1185672 w 6671477"/>
              <a:gd name="connsiteY6" fmla="*/ 1382831 h 6858000"/>
              <a:gd name="connsiteX7" fmla="*/ 1691913 w 6671477"/>
              <a:gd name="connsiteY7" fmla="*/ 3529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71477" h="6858000">
                <a:moveTo>
                  <a:pt x="1880384" y="0"/>
                </a:moveTo>
                <a:lnTo>
                  <a:pt x="6671477" y="0"/>
                </a:lnTo>
                <a:lnTo>
                  <a:pt x="6671477" y="6858000"/>
                </a:lnTo>
                <a:lnTo>
                  <a:pt x="0" y="6858000"/>
                </a:lnTo>
                <a:lnTo>
                  <a:pt x="36637" y="6782002"/>
                </a:lnTo>
                <a:cubicBezTo>
                  <a:pt x="348216" y="6102673"/>
                  <a:pt x="527717" y="5406326"/>
                  <a:pt x="617033" y="4768301"/>
                </a:cubicBezTo>
                <a:cubicBezTo>
                  <a:pt x="772856" y="3632683"/>
                  <a:pt x="640690" y="2680040"/>
                  <a:pt x="1185672" y="1382831"/>
                </a:cubicBezTo>
                <a:cubicBezTo>
                  <a:pt x="1321916" y="1058528"/>
                  <a:pt x="1500650" y="712320"/>
                  <a:pt x="1691913" y="352946"/>
                </a:cubicBezTo>
                <a:close/>
              </a:path>
            </a:pathLst>
          </a:custGeom>
          <a:solidFill>
            <a:schemeClr val="bg2"/>
          </a:solidFill>
        </p:spPr>
        <p:txBody>
          <a:bodyPr wrap="square" anchor="ctr">
            <a:noAutofit/>
          </a:bodyPr>
          <a:lstStyle>
            <a:lvl1pPr marL="0" indent="0" algn="ctr">
              <a:buNone/>
              <a:defRPr/>
            </a:lvl1pPr>
          </a:lstStyle>
          <a:p>
            <a:r>
              <a:rPr lang="en-US"/>
              <a:t>Click icon to add picture</a:t>
            </a:r>
            <a:endParaRPr lang="en-GB"/>
          </a:p>
        </p:txBody>
      </p:sp>
      <p:sp>
        <p:nvSpPr>
          <p:cNvPr id="45" name="Title 1">
            <a:extLst>
              <a:ext uri="{FF2B5EF4-FFF2-40B4-BE49-F238E27FC236}">
                <a16:creationId xmlns:a16="http://schemas.microsoft.com/office/drawing/2014/main" id="{2E535BBA-2598-39AE-4E7D-44C2A1A397F3}"/>
              </a:ext>
            </a:extLst>
          </p:cNvPr>
          <p:cNvSpPr>
            <a:spLocks noGrp="1"/>
          </p:cNvSpPr>
          <p:nvPr>
            <p:ph type="title" hasCustomPrompt="1"/>
          </p:nvPr>
        </p:nvSpPr>
        <p:spPr>
          <a:xfrm>
            <a:off x="550863" y="559001"/>
            <a:ext cx="4546709" cy="637427"/>
          </a:xfrm>
        </p:spPr>
        <p:txBody>
          <a:bodyPr/>
          <a:lstStyle>
            <a:lvl1pPr>
              <a:defRPr>
                <a:solidFill>
                  <a:schemeClr val="tx2"/>
                </a:solidFill>
              </a:defRPr>
            </a:lvl1pPr>
          </a:lstStyle>
          <a:p>
            <a:r>
              <a:rPr lang="en-GB"/>
              <a:t>Title of contents</a:t>
            </a:r>
          </a:p>
        </p:txBody>
      </p:sp>
      <p:sp>
        <p:nvSpPr>
          <p:cNvPr id="46" name="Text Placeholder 6">
            <a:extLst>
              <a:ext uri="{FF2B5EF4-FFF2-40B4-BE49-F238E27FC236}">
                <a16:creationId xmlns:a16="http://schemas.microsoft.com/office/drawing/2014/main" id="{AB880D4A-6A89-A7D6-31B7-F532E7C6AE05}"/>
              </a:ext>
            </a:extLst>
          </p:cNvPr>
          <p:cNvSpPr>
            <a:spLocks noGrp="1"/>
          </p:cNvSpPr>
          <p:nvPr>
            <p:ph idx="1" hasCustomPrompt="1"/>
          </p:nvPr>
        </p:nvSpPr>
        <p:spPr>
          <a:xfrm>
            <a:off x="2069437" y="2714758"/>
            <a:ext cx="3028136" cy="341809"/>
          </a:xfrm>
          <a:prstGeom prst="rect">
            <a:avLst/>
          </a:prstGeom>
        </p:spPr>
        <p:txBody>
          <a:bodyPr vert="horz" lIns="0" tIns="0" rIns="0" bIns="0" rtlCol="0">
            <a:normAutofit/>
          </a:bodyPr>
          <a:lstStyle>
            <a:lvl1pPr marL="12700" indent="0" algn="l">
              <a:buNone/>
              <a:tabLst/>
              <a:defRPr b="1">
                <a:solidFill>
                  <a:schemeClr val="tx2"/>
                </a:solidFill>
              </a:defRPr>
            </a:lvl1pPr>
            <a:lvl2pPr marL="184150" indent="-171450" algn="l">
              <a:buFont typeface="Arial" panose="020B0604020202020204" pitchFamily="34" charset="0"/>
              <a:buChar char="•"/>
              <a:tabLst/>
              <a:defRPr>
                <a:solidFill>
                  <a:schemeClr val="accent3"/>
                </a:solidFill>
              </a:defRPr>
            </a:lvl2pPr>
            <a:lvl3pPr marL="12700" indent="0">
              <a:buNone/>
              <a:tabLst/>
              <a:defRPr/>
            </a:lvl3pPr>
          </a:lstStyle>
          <a:p>
            <a:pPr lvl="0"/>
            <a:r>
              <a:rPr lang="en-GB"/>
              <a:t>Name and Surname</a:t>
            </a:r>
          </a:p>
        </p:txBody>
      </p:sp>
      <p:sp>
        <p:nvSpPr>
          <p:cNvPr id="47" name="Text Placeholder 10">
            <a:extLst>
              <a:ext uri="{FF2B5EF4-FFF2-40B4-BE49-F238E27FC236}">
                <a16:creationId xmlns:a16="http://schemas.microsoft.com/office/drawing/2014/main" id="{0A006DDE-B64B-8B19-DFF3-E607D57AB875}"/>
              </a:ext>
            </a:extLst>
          </p:cNvPr>
          <p:cNvSpPr>
            <a:spLocks noGrp="1"/>
          </p:cNvSpPr>
          <p:nvPr>
            <p:ph type="body" sz="quarter" idx="11"/>
          </p:nvPr>
        </p:nvSpPr>
        <p:spPr>
          <a:xfrm>
            <a:off x="2069437" y="3065790"/>
            <a:ext cx="3028137" cy="617795"/>
          </a:xfrm>
        </p:spPr>
        <p:txBody>
          <a:bodyPr>
            <a:normAutofit/>
          </a:bodyPr>
          <a:lstStyle>
            <a:lvl1pPr algn="l">
              <a:defRPr sz="1200">
                <a:solidFill>
                  <a:schemeClr val="tx1"/>
                </a:solidFill>
              </a:defRPr>
            </a:lvl1pPr>
            <a:lvl2pPr marL="179388" indent="-171450" algn="ctr">
              <a:buFont typeface="Arial" panose="020B0604020202020204" pitchFamily="34" charset="0"/>
              <a:buChar char="•"/>
              <a:tabLst/>
              <a:defRPr/>
            </a:lvl2pPr>
          </a:lstStyle>
          <a:p>
            <a:pPr lvl="0"/>
            <a:r>
              <a:rPr lang="en-US"/>
              <a:t>Click to edit Master text styles</a:t>
            </a:r>
          </a:p>
        </p:txBody>
      </p:sp>
      <p:sp>
        <p:nvSpPr>
          <p:cNvPr id="48" name="Picture Placeholder 16">
            <a:extLst>
              <a:ext uri="{FF2B5EF4-FFF2-40B4-BE49-F238E27FC236}">
                <a16:creationId xmlns:a16="http://schemas.microsoft.com/office/drawing/2014/main" id="{73C3C1F6-F992-417D-143B-7E77D670A9F0}"/>
              </a:ext>
            </a:extLst>
          </p:cNvPr>
          <p:cNvSpPr>
            <a:spLocks noGrp="1"/>
          </p:cNvSpPr>
          <p:nvPr>
            <p:ph type="pic" sz="quarter" idx="12"/>
          </p:nvPr>
        </p:nvSpPr>
        <p:spPr>
          <a:xfrm>
            <a:off x="550863" y="2488602"/>
            <a:ext cx="1241348" cy="1309086"/>
          </a:xfrm>
          <a:custGeom>
            <a:avLst/>
            <a:gdLst>
              <a:gd name="connsiteX0" fmla="*/ 577388 w 1407298"/>
              <a:gd name="connsiteY0" fmla="*/ 294 h 1484092"/>
              <a:gd name="connsiteX1" fmla="*/ 1228905 w 1407298"/>
              <a:gd name="connsiteY1" fmla="*/ 346913 h 1484092"/>
              <a:gd name="connsiteX2" fmla="*/ 1228836 w 1407298"/>
              <a:gd name="connsiteY2" fmla="*/ 346983 h 1484092"/>
              <a:gd name="connsiteX3" fmla="*/ 1372072 w 1407298"/>
              <a:gd name="connsiteY3" fmla="*/ 1018872 h 1484092"/>
              <a:gd name="connsiteX4" fmla="*/ 845991 w 1407298"/>
              <a:gd name="connsiteY4" fmla="*/ 1395599 h 1484092"/>
              <a:gd name="connsiteX5" fmla="*/ 317059 w 1407298"/>
              <a:gd name="connsiteY5" fmla="*/ 1447400 h 1484092"/>
              <a:gd name="connsiteX6" fmla="*/ 98867 w 1407298"/>
              <a:gd name="connsiteY6" fmla="*/ 973329 h 1484092"/>
              <a:gd name="connsiteX7" fmla="*/ 29544 w 1407298"/>
              <a:gd name="connsiteY7" fmla="*/ 358108 h 1484092"/>
              <a:gd name="connsiteX8" fmla="*/ 577388 w 1407298"/>
              <a:gd name="connsiteY8" fmla="*/ 294 h 148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298" h="1484092">
                <a:moveTo>
                  <a:pt x="577388" y="294"/>
                </a:moveTo>
                <a:cubicBezTo>
                  <a:pt x="819082" y="-7424"/>
                  <a:pt x="1069885" y="137898"/>
                  <a:pt x="1228905" y="346913"/>
                </a:cubicBezTo>
                <a:lnTo>
                  <a:pt x="1228836" y="346983"/>
                </a:lnTo>
                <a:cubicBezTo>
                  <a:pt x="1387508" y="555996"/>
                  <a:pt x="1454051" y="828424"/>
                  <a:pt x="1372072" y="1018872"/>
                </a:cubicBezTo>
                <a:cubicBezTo>
                  <a:pt x="1290094" y="1209321"/>
                  <a:pt x="1059664" y="1317931"/>
                  <a:pt x="845991" y="1395599"/>
                </a:cubicBezTo>
                <a:cubicBezTo>
                  <a:pt x="632319" y="1473683"/>
                  <a:pt x="435125" y="1520965"/>
                  <a:pt x="317059" y="1447400"/>
                </a:cubicBezTo>
                <a:cubicBezTo>
                  <a:pt x="198993" y="1374183"/>
                  <a:pt x="159777" y="1179910"/>
                  <a:pt x="98867" y="973329"/>
                </a:cubicBezTo>
                <a:cubicBezTo>
                  <a:pt x="37957" y="766748"/>
                  <a:pt x="-45065" y="547931"/>
                  <a:pt x="29544" y="358108"/>
                </a:cubicBezTo>
                <a:cubicBezTo>
                  <a:pt x="104152" y="168702"/>
                  <a:pt x="336042" y="7944"/>
                  <a:pt x="577388" y="294"/>
                </a:cubicBezTo>
                <a:close/>
              </a:path>
            </a:pathLst>
          </a:custGeom>
          <a:solidFill>
            <a:schemeClr val="bg2"/>
          </a:solidFill>
        </p:spPr>
        <p:txBody>
          <a:bodyPr wrap="square" anchor="ctr">
            <a:noAutofit/>
          </a:bodyPr>
          <a:lstStyle>
            <a:lvl1pPr marL="0" indent="0" algn="ctr">
              <a:buNone/>
              <a:defRPr/>
            </a:lvl1pPr>
          </a:lstStyle>
          <a:p>
            <a:r>
              <a:rPr lang="en-US"/>
              <a:t>Click icon to add picture</a:t>
            </a:r>
            <a:endParaRPr lang="en-PL"/>
          </a:p>
        </p:txBody>
      </p:sp>
      <p:sp>
        <p:nvSpPr>
          <p:cNvPr id="49" name="Text Placeholder 13">
            <a:extLst>
              <a:ext uri="{FF2B5EF4-FFF2-40B4-BE49-F238E27FC236}">
                <a16:creationId xmlns:a16="http://schemas.microsoft.com/office/drawing/2014/main" id="{D76AAECC-C78F-4EAB-C71D-EAF920E50017}"/>
              </a:ext>
            </a:extLst>
          </p:cNvPr>
          <p:cNvSpPr>
            <a:spLocks noGrp="1"/>
          </p:cNvSpPr>
          <p:nvPr>
            <p:ph type="body" sz="quarter" idx="16"/>
          </p:nvPr>
        </p:nvSpPr>
        <p:spPr>
          <a:xfrm>
            <a:off x="550863" y="1340835"/>
            <a:ext cx="4546709" cy="1030288"/>
          </a:xfrm>
        </p:spPr>
        <p:txBody>
          <a:bodyPr/>
          <a:lstStyle>
            <a:lvl1pPr>
              <a:defRPr>
                <a:solidFill>
                  <a:schemeClr val="tx1"/>
                </a:solidFill>
              </a:defRPr>
            </a:lvl1pPr>
          </a:lstStyle>
          <a:p>
            <a:pPr lvl="0"/>
            <a:r>
              <a:rPr lang="en-US"/>
              <a:t>Click to edit Master text styles</a:t>
            </a:r>
          </a:p>
        </p:txBody>
      </p:sp>
      <p:sp>
        <p:nvSpPr>
          <p:cNvPr id="50" name="Text Placeholder 6">
            <a:extLst>
              <a:ext uri="{FF2B5EF4-FFF2-40B4-BE49-F238E27FC236}">
                <a16:creationId xmlns:a16="http://schemas.microsoft.com/office/drawing/2014/main" id="{C4F833B2-80F2-8B5E-74E6-4DE0B2BE1688}"/>
              </a:ext>
            </a:extLst>
          </p:cNvPr>
          <p:cNvSpPr>
            <a:spLocks noGrp="1"/>
          </p:cNvSpPr>
          <p:nvPr>
            <p:ph idx="17" hasCustomPrompt="1"/>
          </p:nvPr>
        </p:nvSpPr>
        <p:spPr>
          <a:xfrm>
            <a:off x="2069436" y="4229976"/>
            <a:ext cx="3028136" cy="341809"/>
          </a:xfrm>
          <a:prstGeom prst="rect">
            <a:avLst/>
          </a:prstGeom>
        </p:spPr>
        <p:txBody>
          <a:bodyPr vert="horz" lIns="0" tIns="0" rIns="0" bIns="0" rtlCol="0">
            <a:normAutofit/>
          </a:bodyPr>
          <a:lstStyle>
            <a:lvl1pPr marL="12700" indent="0" algn="l">
              <a:buNone/>
              <a:tabLst/>
              <a:defRPr b="1">
                <a:solidFill>
                  <a:schemeClr val="tx2"/>
                </a:solidFill>
              </a:defRPr>
            </a:lvl1pPr>
            <a:lvl2pPr marL="184150" indent="-171450" algn="l">
              <a:buFont typeface="Arial" panose="020B0604020202020204" pitchFamily="34" charset="0"/>
              <a:buChar char="•"/>
              <a:tabLst/>
              <a:defRPr>
                <a:solidFill>
                  <a:schemeClr val="accent3"/>
                </a:solidFill>
              </a:defRPr>
            </a:lvl2pPr>
            <a:lvl3pPr marL="12700" indent="0">
              <a:buNone/>
              <a:tabLst/>
              <a:defRPr/>
            </a:lvl3pPr>
          </a:lstStyle>
          <a:p>
            <a:pPr lvl="0"/>
            <a:r>
              <a:rPr lang="en-GB"/>
              <a:t>Name and Surname</a:t>
            </a:r>
          </a:p>
        </p:txBody>
      </p:sp>
      <p:sp>
        <p:nvSpPr>
          <p:cNvPr id="51" name="Text Placeholder 10">
            <a:extLst>
              <a:ext uri="{FF2B5EF4-FFF2-40B4-BE49-F238E27FC236}">
                <a16:creationId xmlns:a16="http://schemas.microsoft.com/office/drawing/2014/main" id="{385C593F-0148-B961-F8EA-3B4EAE6883F3}"/>
              </a:ext>
            </a:extLst>
          </p:cNvPr>
          <p:cNvSpPr>
            <a:spLocks noGrp="1"/>
          </p:cNvSpPr>
          <p:nvPr>
            <p:ph type="body" sz="quarter" idx="18"/>
          </p:nvPr>
        </p:nvSpPr>
        <p:spPr>
          <a:xfrm>
            <a:off x="2069436" y="4581008"/>
            <a:ext cx="3028137" cy="617795"/>
          </a:xfrm>
        </p:spPr>
        <p:txBody>
          <a:bodyPr>
            <a:normAutofit/>
          </a:bodyPr>
          <a:lstStyle>
            <a:lvl1pPr algn="l">
              <a:defRPr sz="1200">
                <a:solidFill>
                  <a:schemeClr val="tx1"/>
                </a:solidFill>
              </a:defRPr>
            </a:lvl1pPr>
            <a:lvl2pPr marL="179388" indent="-171450" algn="ctr">
              <a:buFont typeface="Arial" panose="020B0604020202020204" pitchFamily="34" charset="0"/>
              <a:buChar char="•"/>
              <a:tabLst/>
              <a:defRPr/>
            </a:lvl2pPr>
          </a:lstStyle>
          <a:p>
            <a:pPr lvl="0"/>
            <a:r>
              <a:rPr lang="en-US"/>
              <a:t>Click to edit Master text styles</a:t>
            </a:r>
          </a:p>
        </p:txBody>
      </p:sp>
      <p:sp>
        <p:nvSpPr>
          <p:cNvPr id="52" name="Picture Placeholder 16">
            <a:extLst>
              <a:ext uri="{FF2B5EF4-FFF2-40B4-BE49-F238E27FC236}">
                <a16:creationId xmlns:a16="http://schemas.microsoft.com/office/drawing/2014/main" id="{2AAE7C54-897F-3CD6-EBFA-79FA853D2845}"/>
              </a:ext>
            </a:extLst>
          </p:cNvPr>
          <p:cNvSpPr>
            <a:spLocks noGrp="1"/>
          </p:cNvSpPr>
          <p:nvPr>
            <p:ph type="pic" sz="quarter" idx="19"/>
          </p:nvPr>
        </p:nvSpPr>
        <p:spPr>
          <a:xfrm>
            <a:off x="550862" y="4003820"/>
            <a:ext cx="1241348" cy="1309086"/>
          </a:xfrm>
          <a:custGeom>
            <a:avLst/>
            <a:gdLst>
              <a:gd name="connsiteX0" fmla="*/ 577388 w 1407298"/>
              <a:gd name="connsiteY0" fmla="*/ 294 h 1484092"/>
              <a:gd name="connsiteX1" fmla="*/ 1228905 w 1407298"/>
              <a:gd name="connsiteY1" fmla="*/ 346913 h 1484092"/>
              <a:gd name="connsiteX2" fmla="*/ 1228836 w 1407298"/>
              <a:gd name="connsiteY2" fmla="*/ 346983 h 1484092"/>
              <a:gd name="connsiteX3" fmla="*/ 1372072 w 1407298"/>
              <a:gd name="connsiteY3" fmla="*/ 1018872 h 1484092"/>
              <a:gd name="connsiteX4" fmla="*/ 845991 w 1407298"/>
              <a:gd name="connsiteY4" fmla="*/ 1395599 h 1484092"/>
              <a:gd name="connsiteX5" fmla="*/ 317059 w 1407298"/>
              <a:gd name="connsiteY5" fmla="*/ 1447400 h 1484092"/>
              <a:gd name="connsiteX6" fmla="*/ 98867 w 1407298"/>
              <a:gd name="connsiteY6" fmla="*/ 973329 h 1484092"/>
              <a:gd name="connsiteX7" fmla="*/ 29544 w 1407298"/>
              <a:gd name="connsiteY7" fmla="*/ 358108 h 1484092"/>
              <a:gd name="connsiteX8" fmla="*/ 577388 w 1407298"/>
              <a:gd name="connsiteY8" fmla="*/ 294 h 148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298" h="1484092">
                <a:moveTo>
                  <a:pt x="577388" y="294"/>
                </a:moveTo>
                <a:cubicBezTo>
                  <a:pt x="819082" y="-7424"/>
                  <a:pt x="1069885" y="137898"/>
                  <a:pt x="1228905" y="346913"/>
                </a:cubicBezTo>
                <a:lnTo>
                  <a:pt x="1228836" y="346983"/>
                </a:lnTo>
                <a:cubicBezTo>
                  <a:pt x="1387508" y="555996"/>
                  <a:pt x="1454051" y="828424"/>
                  <a:pt x="1372072" y="1018872"/>
                </a:cubicBezTo>
                <a:cubicBezTo>
                  <a:pt x="1290094" y="1209321"/>
                  <a:pt x="1059664" y="1317931"/>
                  <a:pt x="845991" y="1395599"/>
                </a:cubicBezTo>
                <a:cubicBezTo>
                  <a:pt x="632319" y="1473683"/>
                  <a:pt x="435125" y="1520965"/>
                  <a:pt x="317059" y="1447400"/>
                </a:cubicBezTo>
                <a:cubicBezTo>
                  <a:pt x="198993" y="1374183"/>
                  <a:pt x="159777" y="1179910"/>
                  <a:pt x="98867" y="973329"/>
                </a:cubicBezTo>
                <a:cubicBezTo>
                  <a:pt x="37957" y="766748"/>
                  <a:pt x="-45065" y="547931"/>
                  <a:pt x="29544" y="358108"/>
                </a:cubicBezTo>
                <a:cubicBezTo>
                  <a:pt x="104152" y="168702"/>
                  <a:pt x="336042" y="7944"/>
                  <a:pt x="577388" y="294"/>
                </a:cubicBezTo>
                <a:close/>
              </a:path>
            </a:pathLst>
          </a:custGeom>
          <a:solidFill>
            <a:schemeClr val="bg2"/>
          </a:solidFill>
        </p:spPr>
        <p:txBody>
          <a:bodyPr wrap="square" anchor="ctr">
            <a:noAutofit/>
          </a:bodyPr>
          <a:lstStyle>
            <a:lvl1pPr marL="0" indent="0" algn="ctr">
              <a:buNone/>
              <a:defRPr/>
            </a:lvl1pPr>
          </a:lstStyle>
          <a:p>
            <a:r>
              <a:rPr lang="en-US"/>
              <a:t>Click icon to add picture</a:t>
            </a:r>
            <a:endParaRPr lang="en-PL"/>
          </a:p>
        </p:txBody>
      </p:sp>
    </p:spTree>
    <p:extLst>
      <p:ext uri="{BB962C8B-B14F-4D97-AF65-F5344CB8AC3E}">
        <p14:creationId xmlns:p14="http://schemas.microsoft.com/office/powerpoint/2010/main" val="25360794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eople-contact_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0AEEF-C972-07E1-F031-12D8A00256B2}"/>
              </a:ext>
            </a:extLst>
          </p:cNvPr>
          <p:cNvSpPr>
            <a:spLocks noGrp="1"/>
          </p:cNvSpPr>
          <p:nvPr>
            <p:ph type="title" hasCustomPrompt="1"/>
          </p:nvPr>
        </p:nvSpPr>
        <p:spPr>
          <a:xfrm>
            <a:off x="550863" y="559001"/>
            <a:ext cx="4546709" cy="637427"/>
          </a:xfrm>
        </p:spPr>
        <p:txBody>
          <a:bodyPr/>
          <a:lstStyle>
            <a:lvl1pPr>
              <a:defRPr>
                <a:solidFill>
                  <a:schemeClr val="bg1"/>
                </a:solidFill>
              </a:defRPr>
            </a:lvl1pPr>
          </a:lstStyle>
          <a:p>
            <a:r>
              <a:rPr lang="en-GB"/>
              <a:t>Title of contents</a:t>
            </a:r>
          </a:p>
        </p:txBody>
      </p:sp>
      <p:sp>
        <p:nvSpPr>
          <p:cNvPr id="3" name="Slide Number Placeholder 2">
            <a:extLst>
              <a:ext uri="{FF2B5EF4-FFF2-40B4-BE49-F238E27FC236}">
                <a16:creationId xmlns:a16="http://schemas.microsoft.com/office/drawing/2014/main" id="{43946270-C3AA-4994-9449-4F2D9BB8B541}"/>
              </a:ext>
            </a:extLst>
          </p:cNvPr>
          <p:cNvSpPr>
            <a:spLocks noGrp="1"/>
          </p:cNvSpPr>
          <p:nvPr>
            <p:ph type="sldNum" sz="quarter" idx="10"/>
          </p:nvPr>
        </p:nvSpPr>
        <p:spPr/>
        <p:txBody>
          <a:bodyPr/>
          <a:lstStyle/>
          <a:p>
            <a:fld id="{B55D9570-D3FC-6D43-AC32-D988B1849109}" type="slidenum">
              <a:rPr lang="en-PL" smtClean="0"/>
              <a:pPr/>
              <a:t>‹#›</a:t>
            </a:fld>
            <a:endParaRPr lang="en-PL"/>
          </a:p>
        </p:txBody>
      </p:sp>
      <p:sp>
        <p:nvSpPr>
          <p:cNvPr id="4" name="Text Placeholder 6">
            <a:extLst>
              <a:ext uri="{FF2B5EF4-FFF2-40B4-BE49-F238E27FC236}">
                <a16:creationId xmlns:a16="http://schemas.microsoft.com/office/drawing/2014/main" id="{12FF3968-7AE7-99D2-FA96-EEF9B47DDC9A}"/>
              </a:ext>
            </a:extLst>
          </p:cNvPr>
          <p:cNvSpPr>
            <a:spLocks noGrp="1"/>
          </p:cNvSpPr>
          <p:nvPr>
            <p:ph idx="1" hasCustomPrompt="1"/>
          </p:nvPr>
        </p:nvSpPr>
        <p:spPr>
          <a:xfrm>
            <a:off x="2069437" y="2714758"/>
            <a:ext cx="3028136" cy="341809"/>
          </a:xfrm>
          <a:prstGeom prst="rect">
            <a:avLst/>
          </a:prstGeom>
        </p:spPr>
        <p:txBody>
          <a:bodyPr vert="horz" lIns="0" tIns="0" rIns="0" bIns="0" rtlCol="0">
            <a:normAutofit/>
          </a:bodyPr>
          <a:lstStyle>
            <a:lvl1pPr marL="12700" indent="0" algn="l">
              <a:buNone/>
              <a:tabLst/>
              <a:defRPr b="1">
                <a:solidFill>
                  <a:schemeClr val="bg1"/>
                </a:solidFill>
              </a:defRPr>
            </a:lvl1pPr>
            <a:lvl2pPr marL="184150" indent="-171450" algn="l">
              <a:buFont typeface="Arial" panose="020B0604020202020204" pitchFamily="34" charset="0"/>
              <a:buChar char="•"/>
              <a:tabLst/>
              <a:defRPr>
                <a:solidFill>
                  <a:schemeClr val="accent3"/>
                </a:solidFill>
              </a:defRPr>
            </a:lvl2pPr>
            <a:lvl3pPr marL="12700" indent="0">
              <a:buNone/>
              <a:tabLst/>
              <a:defRPr/>
            </a:lvl3pPr>
          </a:lstStyle>
          <a:p>
            <a:pPr lvl="0"/>
            <a:r>
              <a:rPr lang="en-GB"/>
              <a:t>Name and Surname</a:t>
            </a:r>
          </a:p>
        </p:txBody>
      </p:sp>
      <p:sp>
        <p:nvSpPr>
          <p:cNvPr id="5" name="Text Placeholder 10">
            <a:extLst>
              <a:ext uri="{FF2B5EF4-FFF2-40B4-BE49-F238E27FC236}">
                <a16:creationId xmlns:a16="http://schemas.microsoft.com/office/drawing/2014/main" id="{F5DC0C73-3BEF-3DE0-F265-C0E2374CFAE8}"/>
              </a:ext>
            </a:extLst>
          </p:cNvPr>
          <p:cNvSpPr>
            <a:spLocks noGrp="1"/>
          </p:cNvSpPr>
          <p:nvPr>
            <p:ph type="body" sz="quarter" idx="11"/>
          </p:nvPr>
        </p:nvSpPr>
        <p:spPr>
          <a:xfrm>
            <a:off x="2069437" y="3065790"/>
            <a:ext cx="3028137" cy="617795"/>
          </a:xfrm>
        </p:spPr>
        <p:txBody>
          <a:bodyPr>
            <a:normAutofit/>
          </a:bodyPr>
          <a:lstStyle>
            <a:lvl1pPr algn="l">
              <a:defRPr sz="1200">
                <a:solidFill>
                  <a:schemeClr val="bg1"/>
                </a:solidFill>
              </a:defRPr>
            </a:lvl1pPr>
            <a:lvl2pPr marL="179388" indent="-171450" algn="ctr">
              <a:buFont typeface="Arial" panose="020B0604020202020204" pitchFamily="34" charset="0"/>
              <a:buChar char="•"/>
              <a:tabLst/>
              <a:defRPr/>
            </a:lvl2pPr>
          </a:lstStyle>
          <a:p>
            <a:pPr lvl="0"/>
            <a:r>
              <a:rPr lang="en-US"/>
              <a:t>Click to edit Master text styles</a:t>
            </a:r>
          </a:p>
        </p:txBody>
      </p:sp>
      <p:sp>
        <p:nvSpPr>
          <p:cNvPr id="6" name="Picture Placeholder 16">
            <a:extLst>
              <a:ext uri="{FF2B5EF4-FFF2-40B4-BE49-F238E27FC236}">
                <a16:creationId xmlns:a16="http://schemas.microsoft.com/office/drawing/2014/main" id="{300CF974-0906-8F0C-2D3F-ADA25BB8DCCF}"/>
              </a:ext>
            </a:extLst>
          </p:cNvPr>
          <p:cNvSpPr>
            <a:spLocks noGrp="1"/>
          </p:cNvSpPr>
          <p:nvPr>
            <p:ph type="pic" sz="quarter" idx="12"/>
          </p:nvPr>
        </p:nvSpPr>
        <p:spPr>
          <a:xfrm>
            <a:off x="550863" y="2488602"/>
            <a:ext cx="1241348" cy="1309086"/>
          </a:xfrm>
          <a:custGeom>
            <a:avLst/>
            <a:gdLst>
              <a:gd name="connsiteX0" fmla="*/ 577388 w 1407298"/>
              <a:gd name="connsiteY0" fmla="*/ 294 h 1484092"/>
              <a:gd name="connsiteX1" fmla="*/ 1228905 w 1407298"/>
              <a:gd name="connsiteY1" fmla="*/ 346913 h 1484092"/>
              <a:gd name="connsiteX2" fmla="*/ 1228836 w 1407298"/>
              <a:gd name="connsiteY2" fmla="*/ 346983 h 1484092"/>
              <a:gd name="connsiteX3" fmla="*/ 1372072 w 1407298"/>
              <a:gd name="connsiteY3" fmla="*/ 1018872 h 1484092"/>
              <a:gd name="connsiteX4" fmla="*/ 845991 w 1407298"/>
              <a:gd name="connsiteY4" fmla="*/ 1395599 h 1484092"/>
              <a:gd name="connsiteX5" fmla="*/ 317059 w 1407298"/>
              <a:gd name="connsiteY5" fmla="*/ 1447400 h 1484092"/>
              <a:gd name="connsiteX6" fmla="*/ 98867 w 1407298"/>
              <a:gd name="connsiteY6" fmla="*/ 973329 h 1484092"/>
              <a:gd name="connsiteX7" fmla="*/ 29544 w 1407298"/>
              <a:gd name="connsiteY7" fmla="*/ 358108 h 1484092"/>
              <a:gd name="connsiteX8" fmla="*/ 577388 w 1407298"/>
              <a:gd name="connsiteY8" fmla="*/ 294 h 148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298" h="1484092">
                <a:moveTo>
                  <a:pt x="577388" y="294"/>
                </a:moveTo>
                <a:cubicBezTo>
                  <a:pt x="819082" y="-7424"/>
                  <a:pt x="1069885" y="137898"/>
                  <a:pt x="1228905" y="346913"/>
                </a:cubicBezTo>
                <a:lnTo>
                  <a:pt x="1228836" y="346983"/>
                </a:lnTo>
                <a:cubicBezTo>
                  <a:pt x="1387508" y="555996"/>
                  <a:pt x="1454051" y="828424"/>
                  <a:pt x="1372072" y="1018872"/>
                </a:cubicBezTo>
                <a:cubicBezTo>
                  <a:pt x="1290094" y="1209321"/>
                  <a:pt x="1059664" y="1317931"/>
                  <a:pt x="845991" y="1395599"/>
                </a:cubicBezTo>
                <a:cubicBezTo>
                  <a:pt x="632319" y="1473683"/>
                  <a:pt x="435125" y="1520965"/>
                  <a:pt x="317059" y="1447400"/>
                </a:cubicBezTo>
                <a:cubicBezTo>
                  <a:pt x="198993" y="1374183"/>
                  <a:pt x="159777" y="1179910"/>
                  <a:pt x="98867" y="973329"/>
                </a:cubicBezTo>
                <a:cubicBezTo>
                  <a:pt x="37957" y="766748"/>
                  <a:pt x="-45065" y="547931"/>
                  <a:pt x="29544" y="358108"/>
                </a:cubicBezTo>
                <a:cubicBezTo>
                  <a:pt x="104152" y="168702"/>
                  <a:pt x="336042" y="7944"/>
                  <a:pt x="577388" y="294"/>
                </a:cubicBezTo>
                <a:close/>
              </a:path>
            </a:pathLst>
          </a:custGeom>
          <a:solidFill>
            <a:schemeClr val="bg2"/>
          </a:solidFill>
        </p:spPr>
        <p:txBody>
          <a:bodyPr wrap="square" anchor="ctr">
            <a:noAutofit/>
          </a:bodyPr>
          <a:lstStyle>
            <a:lvl1pPr marL="0" indent="0" algn="ctr">
              <a:buNone/>
              <a:defRPr/>
            </a:lvl1pPr>
          </a:lstStyle>
          <a:p>
            <a:r>
              <a:rPr lang="en-US"/>
              <a:t>Click icon to add picture</a:t>
            </a:r>
            <a:endParaRPr lang="en-PL"/>
          </a:p>
        </p:txBody>
      </p:sp>
      <p:sp>
        <p:nvSpPr>
          <p:cNvPr id="14" name="Text Placeholder 13">
            <a:extLst>
              <a:ext uri="{FF2B5EF4-FFF2-40B4-BE49-F238E27FC236}">
                <a16:creationId xmlns:a16="http://schemas.microsoft.com/office/drawing/2014/main" id="{6654C358-1D39-8F4B-5097-87722769D5C0}"/>
              </a:ext>
            </a:extLst>
          </p:cNvPr>
          <p:cNvSpPr>
            <a:spLocks noGrp="1"/>
          </p:cNvSpPr>
          <p:nvPr>
            <p:ph type="body" sz="quarter" idx="16"/>
          </p:nvPr>
        </p:nvSpPr>
        <p:spPr>
          <a:xfrm>
            <a:off x="550863" y="1340835"/>
            <a:ext cx="4546709" cy="1030288"/>
          </a:xfrm>
        </p:spPr>
        <p:txBody>
          <a:bodyPr/>
          <a:lstStyle>
            <a:lvl1pPr>
              <a:defRPr>
                <a:solidFill>
                  <a:schemeClr val="bg1"/>
                </a:solidFill>
              </a:defRPr>
            </a:lvl1pPr>
          </a:lstStyle>
          <a:p>
            <a:pPr lvl="0"/>
            <a:r>
              <a:rPr lang="en-US"/>
              <a:t>Click to edit Master text styles</a:t>
            </a:r>
          </a:p>
        </p:txBody>
      </p:sp>
      <p:sp>
        <p:nvSpPr>
          <p:cNvPr id="22" name="Freeform 21">
            <a:extLst>
              <a:ext uri="{FF2B5EF4-FFF2-40B4-BE49-F238E27FC236}">
                <a16:creationId xmlns:a16="http://schemas.microsoft.com/office/drawing/2014/main" id="{79DA2E3B-3233-F667-EE52-FB4CE6BEFC42}"/>
              </a:ext>
            </a:extLst>
          </p:cNvPr>
          <p:cNvSpPr/>
          <p:nvPr/>
        </p:nvSpPr>
        <p:spPr>
          <a:xfrm>
            <a:off x="-4481162" y="-7588482"/>
            <a:ext cx="13917732" cy="7893560"/>
          </a:xfrm>
          <a:custGeom>
            <a:avLst/>
            <a:gdLst>
              <a:gd name="connsiteX0" fmla="*/ 8885114 w 13917732"/>
              <a:gd name="connsiteY0" fmla="*/ 42 h 7893560"/>
              <a:gd name="connsiteX1" fmla="*/ 11215708 w 13917732"/>
              <a:gd name="connsiteY1" fmla="*/ 471221 h 7893560"/>
              <a:gd name="connsiteX2" fmla="*/ 13917713 w 13917732"/>
              <a:gd name="connsiteY2" fmla="*/ 3790303 h 7893560"/>
              <a:gd name="connsiteX3" fmla="*/ 13902848 w 13917732"/>
              <a:gd name="connsiteY3" fmla="*/ 4062232 h 7893560"/>
              <a:gd name="connsiteX4" fmla="*/ 13889667 w 13917732"/>
              <a:gd name="connsiteY4" fmla="*/ 4150620 h 7893560"/>
              <a:gd name="connsiteX5" fmla="*/ 13874062 w 13917732"/>
              <a:gd name="connsiteY5" fmla="*/ 4057296 h 7893560"/>
              <a:gd name="connsiteX6" fmla="*/ 11192831 w 13917732"/>
              <a:gd name="connsiteY6" fmla="*/ 1301125 h 7893560"/>
              <a:gd name="connsiteX7" fmla="*/ 6607961 w 13917732"/>
              <a:gd name="connsiteY7" fmla="*/ 1330567 h 7893560"/>
              <a:gd name="connsiteX8" fmla="*/ 3060294 w 13917732"/>
              <a:gd name="connsiteY8" fmla="*/ 4179037 h 7893560"/>
              <a:gd name="connsiteX9" fmla="*/ 207198 w 13917732"/>
              <a:gd name="connsiteY9" fmla="*/ 7206777 h 7893560"/>
              <a:gd name="connsiteX10" fmla="*/ 67498 w 13917732"/>
              <a:gd name="connsiteY10" fmla="*/ 7882754 h 7893560"/>
              <a:gd name="connsiteX11" fmla="*/ 67072 w 13917732"/>
              <a:gd name="connsiteY11" fmla="*/ 7893560 h 7893560"/>
              <a:gd name="connsiteX12" fmla="*/ 63203 w 13917732"/>
              <a:gd name="connsiteY12" fmla="*/ 7875167 h 7893560"/>
              <a:gd name="connsiteX13" fmla="*/ 160198 w 13917732"/>
              <a:gd name="connsiteY13" fmla="*/ 6244867 h 7893560"/>
              <a:gd name="connsiteX14" fmla="*/ 3049318 w 13917732"/>
              <a:gd name="connsiteY14" fmla="*/ 3251521 h 7893560"/>
              <a:gd name="connsiteX15" fmla="*/ 6630812 w 13917732"/>
              <a:gd name="connsiteY15" fmla="*/ 445742 h 7893560"/>
              <a:gd name="connsiteX16" fmla="*/ 8885114 w 13917732"/>
              <a:gd name="connsiteY16" fmla="*/ 42 h 789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17732" h="7893560">
                <a:moveTo>
                  <a:pt x="8885114" y="42"/>
                </a:moveTo>
                <a:cubicBezTo>
                  <a:pt x="9674339" y="2962"/>
                  <a:pt x="10476280" y="158696"/>
                  <a:pt x="11215708" y="471221"/>
                </a:cubicBezTo>
                <a:cubicBezTo>
                  <a:pt x="12691622" y="1094889"/>
                  <a:pt x="13923368" y="2348503"/>
                  <a:pt x="13917713" y="3790303"/>
                </a:cubicBezTo>
                <a:cubicBezTo>
                  <a:pt x="13917446" y="3880232"/>
                  <a:pt x="13912334" y="3970918"/>
                  <a:pt x="13902848" y="4062232"/>
                </a:cubicBezTo>
                <a:lnTo>
                  <a:pt x="13889667" y="4150620"/>
                </a:lnTo>
                <a:lnTo>
                  <a:pt x="13874062" y="4057296"/>
                </a:lnTo>
                <a:cubicBezTo>
                  <a:pt x="13607397" y="2846036"/>
                  <a:pt x="12490695" y="1831325"/>
                  <a:pt x="11192831" y="1301125"/>
                </a:cubicBezTo>
                <a:cubicBezTo>
                  <a:pt x="9706607" y="693830"/>
                  <a:pt x="7977841" y="716662"/>
                  <a:pt x="6607961" y="1330567"/>
                </a:cubicBezTo>
                <a:cubicBezTo>
                  <a:pt x="5233767" y="1946082"/>
                  <a:pt x="4215499" y="3151318"/>
                  <a:pt x="3060294" y="4179037"/>
                </a:cubicBezTo>
                <a:cubicBezTo>
                  <a:pt x="1905090" y="5206766"/>
                  <a:pt x="614311" y="6054015"/>
                  <a:pt x="207198" y="7206777"/>
                </a:cubicBezTo>
                <a:cubicBezTo>
                  <a:pt x="130864" y="7422919"/>
                  <a:pt x="85645" y="7649698"/>
                  <a:pt x="67498" y="7882754"/>
                </a:cubicBezTo>
                <a:lnTo>
                  <a:pt x="67072" y="7893560"/>
                </a:lnTo>
                <a:lnTo>
                  <a:pt x="63203" y="7875167"/>
                </a:lnTo>
                <a:cubicBezTo>
                  <a:pt x="-39377" y="7309122"/>
                  <a:pt x="-23937" y="6747027"/>
                  <a:pt x="160198" y="6244867"/>
                </a:cubicBezTo>
                <a:cubicBezTo>
                  <a:pt x="581077" y="5097066"/>
                  <a:pt x="1881900" y="4265334"/>
                  <a:pt x="3049318" y="3251521"/>
                </a:cubicBezTo>
                <a:cubicBezTo>
                  <a:pt x="4216737" y="2237699"/>
                  <a:pt x="5249352" y="1044750"/>
                  <a:pt x="6630812" y="445742"/>
                </a:cubicBezTo>
                <a:cubicBezTo>
                  <a:pt x="7319378" y="147014"/>
                  <a:pt x="8095888" y="-2879"/>
                  <a:pt x="8885114" y="42"/>
                </a:cubicBezTo>
                <a:close/>
              </a:path>
            </a:pathLst>
          </a:custGeom>
          <a:solidFill>
            <a:srgbClr val="6C1D5F"/>
          </a:solidFill>
          <a:ln w="9518" cap="flat">
            <a:noFill/>
            <a:prstDash val="solid"/>
            <a:miter/>
          </a:ln>
        </p:spPr>
        <p:txBody>
          <a:bodyPr rtlCol="0" anchor="ctr"/>
          <a:lstStyle/>
          <a:p>
            <a:endParaRPr lang="en-GB"/>
          </a:p>
        </p:txBody>
      </p:sp>
      <p:sp>
        <p:nvSpPr>
          <p:cNvPr id="32" name="Freeform 31">
            <a:extLst>
              <a:ext uri="{FF2B5EF4-FFF2-40B4-BE49-F238E27FC236}">
                <a16:creationId xmlns:a16="http://schemas.microsoft.com/office/drawing/2014/main" id="{04A8B277-D638-318B-92A8-028D67937AC2}"/>
              </a:ext>
            </a:extLst>
          </p:cNvPr>
          <p:cNvSpPr/>
          <p:nvPr userDrawn="1"/>
        </p:nvSpPr>
        <p:spPr>
          <a:xfrm>
            <a:off x="4737315" y="0"/>
            <a:ext cx="2195750" cy="6858000"/>
          </a:xfrm>
          <a:custGeom>
            <a:avLst/>
            <a:gdLst>
              <a:gd name="connsiteX0" fmla="*/ 1969084 w 2195750"/>
              <a:gd name="connsiteY0" fmla="*/ 0 h 6858000"/>
              <a:gd name="connsiteX1" fmla="*/ 2195750 w 2195750"/>
              <a:gd name="connsiteY1" fmla="*/ 0 h 6858000"/>
              <a:gd name="connsiteX2" fmla="*/ 2161525 w 2195750"/>
              <a:gd name="connsiteY2" fmla="*/ 65203 h 6858000"/>
              <a:gd name="connsiteX3" fmla="*/ 1923048 w 2195750"/>
              <a:gd name="connsiteY3" fmla="*/ 564173 h 6858000"/>
              <a:gd name="connsiteX4" fmla="*/ 1313940 w 2195750"/>
              <a:gd name="connsiteY4" fmla="*/ 3942588 h 6858000"/>
              <a:gd name="connsiteX5" fmla="*/ 201511 w 2195750"/>
              <a:gd name="connsiteY5" fmla="*/ 6832245 h 6858000"/>
              <a:gd name="connsiteX6" fmla="*/ 182865 w 2195750"/>
              <a:gd name="connsiteY6" fmla="*/ 6858000 h 6858000"/>
              <a:gd name="connsiteX7" fmla="*/ 0 w 2195750"/>
              <a:gd name="connsiteY7" fmla="*/ 6858000 h 6858000"/>
              <a:gd name="connsiteX8" fmla="*/ 18654 w 2195750"/>
              <a:gd name="connsiteY8" fmla="*/ 6824101 h 6858000"/>
              <a:gd name="connsiteX9" fmla="*/ 705793 w 2195750"/>
              <a:gd name="connsiteY9" fmla="*/ 4649039 h 6858000"/>
              <a:gd name="connsiteX10" fmla="*/ 1314901 w 2195750"/>
              <a:gd name="connsiteY10" fmla="*/ 1270626 h 6858000"/>
              <a:gd name="connsiteX11" fmla="*/ 1833431 w 2195750"/>
              <a:gd name="connsiteY11" fmla="*/ 24687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750" h="6858000">
                <a:moveTo>
                  <a:pt x="1969084" y="0"/>
                </a:moveTo>
                <a:lnTo>
                  <a:pt x="2195750" y="0"/>
                </a:lnTo>
                <a:lnTo>
                  <a:pt x="2161525" y="65203"/>
                </a:lnTo>
                <a:cubicBezTo>
                  <a:pt x="2073851" y="236177"/>
                  <a:pt x="1993106" y="402849"/>
                  <a:pt x="1923048" y="564173"/>
                </a:cubicBezTo>
                <a:cubicBezTo>
                  <a:pt x="1362597" y="1854765"/>
                  <a:pt x="1483348" y="2808922"/>
                  <a:pt x="1313940" y="3942588"/>
                </a:cubicBezTo>
                <a:cubicBezTo>
                  <a:pt x="1173913" y="4862569"/>
                  <a:pt x="844277" y="5901971"/>
                  <a:pt x="201511" y="6832245"/>
                </a:cubicBezTo>
                <a:lnTo>
                  <a:pt x="182865" y="6858000"/>
                </a:lnTo>
                <a:lnTo>
                  <a:pt x="0" y="6858000"/>
                </a:lnTo>
                <a:lnTo>
                  <a:pt x="18654" y="6824101"/>
                </a:lnTo>
                <a:cubicBezTo>
                  <a:pt x="389098" y="6096186"/>
                  <a:pt x="600773" y="5339025"/>
                  <a:pt x="705793" y="4649039"/>
                </a:cubicBezTo>
                <a:cubicBezTo>
                  <a:pt x="875192" y="3515373"/>
                  <a:pt x="754440" y="2561216"/>
                  <a:pt x="1314901" y="1270626"/>
                </a:cubicBezTo>
                <a:cubicBezTo>
                  <a:pt x="1455017" y="947978"/>
                  <a:pt x="1637882" y="603935"/>
                  <a:pt x="1833431" y="246878"/>
                </a:cubicBezTo>
                <a:close/>
              </a:path>
            </a:pathLst>
          </a:custGeom>
          <a:solidFill>
            <a:schemeClr val="accent1">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3" name="Text Placeholder 6">
            <a:extLst>
              <a:ext uri="{FF2B5EF4-FFF2-40B4-BE49-F238E27FC236}">
                <a16:creationId xmlns:a16="http://schemas.microsoft.com/office/drawing/2014/main" id="{084FE5AE-1FB1-89DD-A40C-59B25366566E}"/>
              </a:ext>
            </a:extLst>
          </p:cNvPr>
          <p:cNvSpPr>
            <a:spLocks noGrp="1"/>
          </p:cNvSpPr>
          <p:nvPr>
            <p:ph idx="17" hasCustomPrompt="1"/>
          </p:nvPr>
        </p:nvSpPr>
        <p:spPr>
          <a:xfrm>
            <a:off x="2069436" y="4229976"/>
            <a:ext cx="3028136" cy="341809"/>
          </a:xfrm>
          <a:prstGeom prst="rect">
            <a:avLst/>
          </a:prstGeom>
        </p:spPr>
        <p:txBody>
          <a:bodyPr vert="horz" lIns="0" tIns="0" rIns="0" bIns="0" rtlCol="0">
            <a:normAutofit/>
          </a:bodyPr>
          <a:lstStyle>
            <a:lvl1pPr marL="12700" indent="0" algn="l">
              <a:buNone/>
              <a:tabLst/>
              <a:defRPr b="1">
                <a:solidFill>
                  <a:schemeClr val="bg1"/>
                </a:solidFill>
              </a:defRPr>
            </a:lvl1pPr>
            <a:lvl2pPr marL="184150" indent="-171450" algn="l">
              <a:buFont typeface="Arial" panose="020B0604020202020204" pitchFamily="34" charset="0"/>
              <a:buChar char="•"/>
              <a:tabLst/>
              <a:defRPr>
                <a:solidFill>
                  <a:schemeClr val="accent3"/>
                </a:solidFill>
              </a:defRPr>
            </a:lvl2pPr>
            <a:lvl3pPr marL="12700" indent="0">
              <a:buNone/>
              <a:tabLst/>
              <a:defRPr/>
            </a:lvl3pPr>
          </a:lstStyle>
          <a:p>
            <a:pPr lvl="0"/>
            <a:r>
              <a:rPr lang="en-GB"/>
              <a:t>Name and Surname</a:t>
            </a:r>
          </a:p>
        </p:txBody>
      </p:sp>
      <p:sp>
        <p:nvSpPr>
          <p:cNvPr id="34" name="Text Placeholder 10">
            <a:extLst>
              <a:ext uri="{FF2B5EF4-FFF2-40B4-BE49-F238E27FC236}">
                <a16:creationId xmlns:a16="http://schemas.microsoft.com/office/drawing/2014/main" id="{291C4C70-0E17-5D48-03A1-9D3740F8BBBE}"/>
              </a:ext>
            </a:extLst>
          </p:cNvPr>
          <p:cNvSpPr>
            <a:spLocks noGrp="1"/>
          </p:cNvSpPr>
          <p:nvPr>
            <p:ph type="body" sz="quarter" idx="18"/>
          </p:nvPr>
        </p:nvSpPr>
        <p:spPr>
          <a:xfrm>
            <a:off x="2069436" y="4581008"/>
            <a:ext cx="3028137" cy="617795"/>
          </a:xfrm>
        </p:spPr>
        <p:txBody>
          <a:bodyPr>
            <a:normAutofit/>
          </a:bodyPr>
          <a:lstStyle>
            <a:lvl1pPr algn="l">
              <a:defRPr sz="1200">
                <a:solidFill>
                  <a:schemeClr val="bg1"/>
                </a:solidFill>
              </a:defRPr>
            </a:lvl1pPr>
            <a:lvl2pPr marL="179388" indent="-171450" algn="ctr">
              <a:buFont typeface="Arial" panose="020B0604020202020204" pitchFamily="34" charset="0"/>
              <a:buChar char="•"/>
              <a:tabLst/>
              <a:defRPr/>
            </a:lvl2pPr>
          </a:lstStyle>
          <a:p>
            <a:pPr lvl="0"/>
            <a:r>
              <a:rPr lang="en-US"/>
              <a:t>Click to edit Master text styles</a:t>
            </a:r>
          </a:p>
        </p:txBody>
      </p:sp>
      <p:sp>
        <p:nvSpPr>
          <p:cNvPr id="35" name="Picture Placeholder 16">
            <a:extLst>
              <a:ext uri="{FF2B5EF4-FFF2-40B4-BE49-F238E27FC236}">
                <a16:creationId xmlns:a16="http://schemas.microsoft.com/office/drawing/2014/main" id="{CD1C416C-0F6B-DFA1-4B7B-70B455EFD9BD}"/>
              </a:ext>
            </a:extLst>
          </p:cNvPr>
          <p:cNvSpPr>
            <a:spLocks noGrp="1"/>
          </p:cNvSpPr>
          <p:nvPr>
            <p:ph type="pic" sz="quarter" idx="19"/>
          </p:nvPr>
        </p:nvSpPr>
        <p:spPr>
          <a:xfrm>
            <a:off x="550862" y="4003820"/>
            <a:ext cx="1241348" cy="1309086"/>
          </a:xfrm>
          <a:custGeom>
            <a:avLst/>
            <a:gdLst>
              <a:gd name="connsiteX0" fmla="*/ 577388 w 1407298"/>
              <a:gd name="connsiteY0" fmla="*/ 294 h 1484092"/>
              <a:gd name="connsiteX1" fmla="*/ 1228905 w 1407298"/>
              <a:gd name="connsiteY1" fmla="*/ 346913 h 1484092"/>
              <a:gd name="connsiteX2" fmla="*/ 1228836 w 1407298"/>
              <a:gd name="connsiteY2" fmla="*/ 346983 h 1484092"/>
              <a:gd name="connsiteX3" fmla="*/ 1372072 w 1407298"/>
              <a:gd name="connsiteY3" fmla="*/ 1018872 h 1484092"/>
              <a:gd name="connsiteX4" fmla="*/ 845991 w 1407298"/>
              <a:gd name="connsiteY4" fmla="*/ 1395599 h 1484092"/>
              <a:gd name="connsiteX5" fmla="*/ 317059 w 1407298"/>
              <a:gd name="connsiteY5" fmla="*/ 1447400 h 1484092"/>
              <a:gd name="connsiteX6" fmla="*/ 98867 w 1407298"/>
              <a:gd name="connsiteY6" fmla="*/ 973329 h 1484092"/>
              <a:gd name="connsiteX7" fmla="*/ 29544 w 1407298"/>
              <a:gd name="connsiteY7" fmla="*/ 358108 h 1484092"/>
              <a:gd name="connsiteX8" fmla="*/ 577388 w 1407298"/>
              <a:gd name="connsiteY8" fmla="*/ 294 h 148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298" h="1484092">
                <a:moveTo>
                  <a:pt x="577388" y="294"/>
                </a:moveTo>
                <a:cubicBezTo>
                  <a:pt x="819082" y="-7424"/>
                  <a:pt x="1069885" y="137898"/>
                  <a:pt x="1228905" y="346913"/>
                </a:cubicBezTo>
                <a:lnTo>
                  <a:pt x="1228836" y="346983"/>
                </a:lnTo>
                <a:cubicBezTo>
                  <a:pt x="1387508" y="555996"/>
                  <a:pt x="1454051" y="828424"/>
                  <a:pt x="1372072" y="1018872"/>
                </a:cubicBezTo>
                <a:cubicBezTo>
                  <a:pt x="1290094" y="1209321"/>
                  <a:pt x="1059664" y="1317931"/>
                  <a:pt x="845991" y="1395599"/>
                </a:cubicBezTo>
                <a:cubicBezTo>
                  <a:pt x="632319" y="1473683"/>
                  <a:pt x="435125" y="1520965"/>
                  <a:pt x="317059" y="1447400"/>
                </a:cubicBezTo>
                <a:cubicBezTo>
                  <a:pt x="198993" y="1374183"/>
                  <a:pt x="159777" y="1179910"/>
                  <a:pt x="98867" y="973329"/>
                </a:cubicBezTo>
                <a:cubicBezTo>
                  <a:pt x="37957" y="766748"/>
                  <a:pt x="-45065" y="547931"/>
                  <a:pt x="29544" y="358108"/>
                </a:cubicBezTo>
                <a:cubicBezTo>
                  <a:pt x="104152" y="168702"/>
                  <a:pt x="336042" y="7944"/>
                  <a:pt x="577388" y="294"/>
                </a:cubicBezTo>
                <a:close/>
              </a:path>
            </a:pathLst>
          </a:custGeom>
          <a:solidFill>
            <a:schemeClr val="bg2"/>
          </a:solidFill>
        </p:spPr>
        <p:txBody>
          <a:bodyPr wrap="square" anchor="ctr">
            <a:noAutofit/>
          </a:bodyPr>
          <a:lstStyle>
            <a:lvl1pPr marL="0" indent="0" algn="ctr">
              <a:buNone/>
              <a:defRPr/>
            </a:lvl1pPr>
          </a:lstStyle>
          <a:p>
            <a:r>
              <a:rPr lang="en-US"/>
              <a:t>Click icon to add picture</a:t>
            </a:r>
            <a:endParaRPr lang="en-PL"/>
          </a:p>
        </p:txBody>
      </p:sp>
      <p:sp>
        <p:nvSpPr>
          <p:cNvPr id="41" name="Freeform 40">
            <a:extLst>
              <a:ext uri="{FF2B5EF4-FFF2-40B4-BE49-F238E27FC236}">
                <a16:creationId xmlns:a16="http://schemas.microsoft.com/office/drawing/2014/main" id="{37278615-7553-2C74-7514-E58F0F9C319C}"/>
              </a:ext>
            </a:extLst>
          </p:cNvPr>
          <p:cNvSpPr/>
          <p:nvPr userDrawn="1"/>
        </p:nvSpPr>
        <p:spPr>
          <a:xfrm>
            <a:off x="4908605" y="0"/>
            <a:ext cx="2503877" cy="6858000"/>
          </a:xfrm>
          <a:custGeom>
            <a:avLst/>
            <a:gdLst>
              <a:gd name="connsiteX0" fmla="*/ 2012930 w 2503877"/>
              <a:gd name="connsiteY0" fmla="*/ 0 h 6858000"/>
              <a:gd name="connsiteX1" fmla="*/ 2503877 w 2503877"/>
              <a:gd name="connsiteY1" fmla="*/ 0 h 6858000"/>
              <a:gd name="connsiteX2" fmla="*/ 2315406 w 2503877"/>
              <a:gd name="connsiteY2" fmla="*/ 352946 h 6858000"/>
              <a:gd name="connsiteX3" fmla="*/ 1809165 w 2503877"/>
              <a:gd name="connsiteY3" fmla="*/ 1382831 h 6858000"/>
              <a:gd name="connsiteX4" fmla="*/ 1240526 w 2503877"/>
              <a:gd name="connsiteY4" fmla="*/ 4768301 h 6858000"/>
              <a:gd name="connsiteX5" fmla="*/ 660130 w 2503877"/>
              <a:gd name="connsiteY5" fmla="*/ 6782002 h 6858000"/>
              <a:gd name="connsiteX6" fmla="*/ 623493 w 2503877"/>
              <a:gd name="connsiteY6" fmla="*/ 6858000 h 6858000"/>
              <a:gd name="connsiteX7" fmla="*/ 0 w 2503877"/>
              <a:gd name="connsiteY7" fmla="*/ 6858000 h 6858000"/>
              <a:gd name="connsiteX8" fmla="*/ 18646 w 2503877"/>
              <a:gd name="connsiteY8" fmla="*/ 6832245 h 6858000"/>
              <a:gd name="connsiteX9" fmla="*/ 1131075 w 2503877"/>
              <a:gd name="connsiteY9" fmla="*/ 3942588 h 6858000"/>
              <a:gd name="connsiteX10" fmla="*/ 1740183 w 2503877"/>
              <a:gd name="connsiteY10" fmla="*/ 564173 h 6858000"/>
              <a:gd name="connsiteX11" fmla="*/ 1946115 w 2503877"/>
              <a:gd name="connsiteY11" fmla="*/ 1291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3877" h="6858000">
                <a:moveTo>
                  <a:pt x="2012930" y="0"/>
                </a:moveTo>
                <a:lnTo>
                  <a:pt x="2503877" y="0"/>
                </a:lnTo>
                <a:lnTo>
                  <a:pt x="2315406" y="352946"/>
                </a:lnTo>
                <a:cubicBezTo>
                  <a:pt x="2124143" y="712320"/>
                  <a:pt x="1945409" y="1058528"/>
                  <a:pt x="1809165" y="1382831"/>
                </a:cubicBezTo>
                <a:cubicBezTo>
                  <a:pt x="1264183" y="2680040"/>
                  <a:pt x="1396349" y="3632683"/>
                  <a:pt x="1240526" y="4768301"/>
                </a:cubicBezTo>
                <a:cubicBezTo>
                  <a:pt x="1151210" y="5406326"/>
                  <a:pt x="971709" y="6102673"/>
                  <a:pt x="660130" y="6782002"/>
                </a:cubicBezTo>
                <a:lnTo>
                  <a:pt x="623493" y="6858000"/>
                </a:lnTo>
                <a:lnTo>
                  <a:pt x="0" y="6858000"/>
                </a:lnTo>
                <a:lnTo>
                  <a:pt x="18646" y="6832245"/>
                </a:lnTo>
                <a:cubicBezTo>
                  <a:pt x="661412" y="5901971"/>
                  <a:pt x="991048" y="4862569"/>
                  <a:pt x="1131075" y="3942588"/>
                </a:cubicBezTo>
                <a:cubicBezTo>
                  <a:pt x="1300483" y="2808922"/>
                  <a:pt x="1179732" y="1854765"/>
                  <a:pt x="1740183" y="564173"/>
                </a:cubicBezTo>
                <a:cubicBezTo>
                  <a:pt x="1801484" y="423015"/>
                  <a:pt x="1870967" y="277761"/>
                  <a:pt x="1946115" y="129115"/>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4" name="Picture Placeholder 43">
            <a:extLst>
              <a:ext uri="{FF2B5EF4-FFF2-40B4-BE49-F238E27FC236}">
                <a16:creationId xmlns:a16="http://schemas.microsoft.com/office/drawing/2014/main" id="{CF3E8D10-1FC1-0D74-F938-96FDB84FC281}"/>
              </a:ext>
            </a:extLst>
          </p:cNvPr>
          <p:cNvSpPr>
            <a:spLocks noGrp="1"/>
          </p:cNvSpPr>
          <p:nvPr>
            <p:ph type="pic" sz="quarter" idx="20"/>
          </p:nvPr>
        </p:nvSpPr>
        <p:spPr>
          <a:xfrm>
            <a:off x="5520523" y="0"/>
            <a:ext cx="6671477" cy="6858000"/>
          </a:xfrm>
          <a:custGeom>
            <a:avLst/>
            <a:gdLst>
              <a:gd name="connsiteX0" fmla="*/ 1880384 w 6671477"/>
              <a:gd name="connsiteY0" fmla="*/ 0 h 6858000"/>
              <a:gd name="connsiteX1" fmla="*/ 6671477 w 6671477"/>
              <a:gd name="connsiteY1" fmla="*/ 0 h 6858000"/>
              <a:gd name="connsiteX2" fmla="*/ 6671477 w 6671477"/>
              <a:gd name="connsiteY2" fmla="*/ 6858000 h 6858000"/>
              <a:gd name="connsiteX3" fmla="*/ 0 w 6671477"/>
              <a:gd name="connsiteY3" fmla="*/ 6858000 h 6858000"/>
              <a:gd name="connsiteX4" fmla="*/ 36637 w 6671477"/>
              <a:gd name="connsiteY4" fmla="*/ 6782002 h 6858000"/>
              <a:gd name="connsiteX5" fmla="*/ 617033 w 6671477"/>
              <a:gd name="connsiteY5" fmla="*/ 4768301 h 6858000"/>
              <a:gd name="connsiteX6" fmla="*/ 1185672 w 6671477"/>
              <a:gd name="connsiteY6" fmla="*/ 1382831 h 6858000"/>
              <a:gd name="connsiteX7" fmla="*/ 1691913 w 6671477"/>
              <a:gd name="connsiteY7" fmla="*/ 3529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71477" h="6858000">
                <a:moveTo>
                  <a:pt x="1880384" y="0"/>
                </a:moveTo>
                <a:lnTo>
                  <a:pt x="6671477" y="0"/>
                </a:lnTo>
                <a:lnTo>
                  <a:pt x="6671477" y="6858000"/>
                </a:lnTo>
                <a:lnTo>
                  <a:pt x="0" y="6858000"/>
                </a:lnTo>
                <a:lnTo>
                  <a:pt x="36637" y="6782002"/>
                </a:lnTo>
                <a:cubicBezTo>
                  <a:pt x="348216" y="6102673"/>
                  <a:pt x="527717" y="5406326"/>
                  <a:pt x="617033" y="4768301"/>
                </a:cubicBezTo>
                <a:cubicBezTo>
                  <a:pt x="772856" y="3632683"/>
                  <a:pt x="640690" y="2680040"/>
                  <a:pt x="1185672" y="1382831"/>
                </a:cubicBezTo>
                <a:cubicBezTo>
                  <a:pt x="1321916" y="1058528"/>
                  <a:pt x="1500650" y="712320"/>
                  <a:pt x="1691913" y="352946"/>
                </a:cubicBezTo>
                <a:close/>
              </a:path>
            </a:pathLst>
          </a:custGeom>
          <a:solidFill>
            <a:schemeClr val="bg2"/>
          </a:solidFill>
        </p:spPr>
        <p:txBody>
          <a:bodyPr wrap="square" anchor="ctr">
            <a:noAutofit/>
          </a:bodyPr>
          <a:lstStyle>
            <a:lvl1pPr marL="0" indent="0" algn="ctr">
              <a:buNone/>
              <a:defRPr/>
            </a:lvl1pPr>
          </a:lstStyle>
          <a:p>
            <a:r>
              <a:rPr lang="en-US"/>
              <a:t>Click icon to add picture</a:t>
            </a:r>
            <a:endParaRPr lang="en-GB"/>
          </a:p>
        </p:txBody>
      </p:sp>
    </p:spTree>
    <p:extLst>
      <p:ext uri="{BB962C8B-B14F-4D97-AF65-F5344CB8AC3E}">
        <p14:creationId xmlns:p14="http://schemas.microsoft.com/office/powerpoint/2010/main" val="19876119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cover_light">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0D52A9A4-97F2-7F53-0D44-94858DC3118F}"/>
              </a:ext>
            </a:extLst>
          </p:cNvPr>
          <p:cNvSpPr/>
          <p:nvPr userDrawn="1"/>
        </p:nvSpPr>
        <p:spPr>
          <a:xfrm>
            <a:off x="2575367" y="-1"/>
            <a:ext cx="6967960" cy="6867819"/>
          </a:xfrm>
          <a:custGeom>
            <a:avLst/>
            <a:gdLst>
              <a:gd name="connsiteX0" fmla="*/ 0 w 7089494"/>
              <a:gd name="connsiteY0" fmla="*/ 0 h 6858001"/>
              <a:gd name="connsiteX1" fmla="*/ 7089494 w 7089494"/>
              <a:gd name="connsiteY1" fmla="*/ 0 h 6858001"/>
              <a:gd name="connsiteX2" fmla="*/ 7089494 w 7089494"/>
              <a:gd name="connsiteY2" fmla="*/ 6858001 h 6858001"/>
              <a:gd name="connsiteX3" fmla="*/ 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6013048 w 7089494"/>
              <a:gd name="connsiteY3" fmla="*/ 668438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6967960"/>
              <a:gd name="connsiteY0" fmla="*/ 0 h 6863789"/>
              <a:gd name="connsiteX1" fmla="*/ 1319514 w 6967960"/>
              <a:gd name="connsiteY1" fmla="*/ 0 h 6863789"/>
              <a:gd name="connsiteX2" fmla="*/ 6967960 w 6967960"/>
              <a:gd name="connsiteY2" fmla="*/ 6863789 h 6863789"/>
              <a:gd name="connsiteX3" fmla="*/ 5202820 w 6967960"/>
              <a:gd name="connsiteY3" fmla="*/ 6858001 h 6863789"/>
              <a:gd name="connsiteX4" fmla="*/ 0 w 6967960"/>
              <a:gd name="connsiteY4" fmla="*/ 0 h 6863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960" h="6863789">
                <a:moveTo>
                  <a:pt x="0" y="0"/>
                </a:moveTo>
                <a:lnTo>
                  <a:pt x="1319514" y="0"/>
                </a:lnTo>
                <a:cubicBezTo>
                  <a:pt x="2322654" y="4375230"/>
                  <a:pt x="5044633" y="4577789"/>
                  <a:pt x="6967960" y="6863789"/>
                </a:cubicBezTo>
                <a:lnTo>
                  <a:pt x="5202820" y="6858001"/>
                </a:lnTo>
                <a:cubicBezTo>
                  <a:pt x="3624805" y="4299996"/>
                  <a:pt x="1196049" y="2708476"/>
                  <a:pt x="0" y="0"/>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7" name="Text Placeholder 6">
            <a:extLst>
              <a:ext uri="{FF2B5EF4-FFF2-40B4-BE49-F238E27FC236}">
                <a16:creationId xmlns:a16="http://schemas.microsoft.com/office/drawing/2014/main" id="{E826FE26-AFDB-F07C-663E-7C33DA765794}"/>
              </a:ext>
            </a:extLst>
          </p:cNvPr>
          <p:cNvSpPr>
            <a:spLocks noGrp="1"/>
          </p:cNvSpPr>
          <p:nvPr>
            <p:ph idx="1" hasCustomPrompt="1"/>
          </p:nvPr>
        </p:nvSpPr>
        <p:spPr>
          <a:xfrm>
            <a:off x="550862" y="4013261"/>
            <a:ext cx="4252632" cy="995423"/>
          </a:xfrm>
          <a:prstGeom prst="rect">
            <a:avLst/>
          </a:prstGeom>
        </p:spPr>
        <p:txBody>
          <a:bodyPr vert="horz" lIns="0" tIns="0" rIns="0" bIns="0" rtlCol="0">
            <a:normAutofit/>
          </a:bodyPr>
          <a:lstStyle>
            <a:lvl1pPr marL="0" indent="0">
              <a:buNone/>
              <a:defRPr/>
            </a:lvl1pPr>
            <a:lvl2pPr marL="457200" indent="0">
              <a:buNone/>
              <a:defRPr/>
            </a:lvl2pPr>
            <a:lvl3pPr marL="914400" indent="0">
              <a:buNone/>
              <a:defRPr/>
            </a:lvl3pPr>
          </a:lstStyle>
          <a:p>
            <a:pPr lvl="0"/>
            <a:r>
              <a:rPr lang="en-GB"/>
              <a:t>Click to edit Master text styles</a:t>
            </a:r>
          </a:p>
        </p:txBody>
      </p:sp>
      <p:sp>
        <p:nvSpPr>
          <p:cNvPr id="8" name="Title Placeholder 10">
            <a:extLst>
              <a:ext uri="{FF2B5EF4-FFF2-40B4-BE49-F238E27FC236}">
                <a16:creationId xmlns:a16="http://schemas.microsoft.com/office/drawing/2014/main" id="{D0396193-2776-6A62-7DE8-4E7F9141097E}"/>
              </a:ext>
            </a:extLst>
          </p:cNvPr>
          <p:cNvSpPr>
            <a:spLocks noGrp="1"/>
          </p:cNvSpPr>
          <p:nvPr>
            <p:ph type="title" hasCustomPrompt="1"/>
          </p:nvPr>
        </p:nvSpPr>
        <p:spPr>
          <a:xfrm>
            <a:off x="550863" y="3429000"/>
            <a:ext cx="4252632" cy="584261"/>
          </a:xfrm>
          <a:prstGeom prst="rect">
            <a:avLst/>
          </a:prstGeom>
        </p:spPr>
        <p:txBody>
          <a:bodyPr vert="horz" lIns="0" tIns="0" rIns="0" bIns="0" rtlCol="0" anchor="t">
            <a:normAutofit/>
          </a:bodyPr>
          <a:lstStyle>
            <a:lvl1pPr>
              <a:defRPr>
                <a:solidFill>
                  <a:schemeClr val="tx2"/>
                </a:solidFill>
              </a:defRPr>
            </a:lvl1pPr>
          </a:lstStyle>
          <a:p>
            <a:r>
              <a:rPr lang="en-GB"/>
              <a:t>Thanks!</a:t>
            </a:r>
            <a:endParaRPr lang="en-PL"/>
          </a:p>
        </p:txBody>
      </p:sp>
      <p:pic>
        <p:nvPicPr>
          <p:cNvPr id="10" name="Graphic 9">
            <a:extLst>
              <a:ext uri="{FF2B5EF4-FFF2-40B4-BE49-F238E27FC236}">
                <a16:creationId xmlns:a16="http://schemas.microsoft.com/office/drawing/2014/main" id="{D0F5D002-CB2A-CDB8-B066-EF9C29CF298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6650" y="523757"/>
            <a:ext cx="1255744" cy="442730"/>
          </a:xfrm>
          <a:prstGeom prst="rect">
            <a:avLst/>
          </a:prstGeom>
        </p:spPr>
      </p:pic>
      <p:sp>
        <p:nvSpPr>
          <p:cNvPr id="24" name="Picture Placeholder 23">
            <a:extLst>
              <a:ext uri="{FF2B5EF4-FFF2-40B4-BE49-F238E27FC236}">
                <a16:creationId xmlns:a16="http://schemas.microsoft.com/office/drawing/2014/main" id="{EE48DFFF-E338-09B9-2477-E5D55A4DD2B9}"/>
              </a:ext>
            </a:extLst>
          </p:cNvPr>
          <p:cNvSpPr>
            <a:spLocks noGrp="1"/>
          </p:cNvSpPr>
          <p:nvPr>
            <p:ph type="pic" sz="quarter" idx="10" hasCustomPrompt="1"/>
          </p:nvPr>
        </p:nvSpPr>
        <p:spPr>
          <a:xfrm>
            <a:off x="3958542" y="1"/>
            <a:ext cx="8233458" cy="6858000"/>
          </a:xfrm>
          <a:custGeom>
            <a:avLst/>
            <a:gdLst>
              <a:gd name="connsiteX0" fmla="*/ 0 w 8233458"/>
              <a:gd name="connsiteY0" fmla="*/ 0 h 6858000"/>
              <a:gd name="connsiteX1" fmla="*/ 8233458 w 8233458"/>
              <a:gd name="connsiteY1" fmla="*/ 0 h 6858000"/>
              <a:gd name="connsiteX2" fmla="*/ 8233458 w 8233458"/>
              <a:gd name="connsiteY2" fmla="*/ 6858000 h 6858000"/>
              <a:gd name="connsiteX3" fmla="*/ 5776855 w 8233458"/>
              <a:gd name="connsiteY3" fmla="*/ 6858000 h 6858000"/>
              <a:gd name="connsiteX4" fmla="*/ 2226297 w 8233458"/>
              <a:gd name="connsiteY4" fmla="*/ 3819525 h 6858000"/>
              <a:gd name="connsiteX5" fmla="*/ 0 w 823345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458" h="6858000">
                <a:moveTo>
                  <a:pt x="0" y="0"/>
                </a:moveTo>
                <a:lnTo>
                  <a:pt x="8233458" y="0"/>
                </a:lnTo>
                <a:lnTo>
                  <a:pt x="8233458" y="6858000"/>
                </a:lnTo>
                <a:lnTo>
                  <a:pt x="5776855" y="6858000"/>
                </a:lnTo>
                <a:cubicBezTo>
                  <a:pt x="5776855" y="6858000"/>
                  <a:pt x="3771270" y="5153026"/>
                  <a:pt x="2226297" y="3819525"/>
                </a:cubicBezTo>
                <a:cubicBezTo>
                  <a:pt x="681323" y="2486025"/>
                  <a:pt x="0" y="0"/>
                  <a:pt x="0" y="0"/>
                </a:cubicBezTo>
                <a:close/>
              </a:path>
            </a:pathLst>
          </a:custGeom>
          <a:solidFill>
            <a:schemeClr val="bg2"/>
          </a:solidFill>
        </p:spPr>
        <p:txBody>
          <a:bodyPr wrap="square" lIns="2520000" rIns="2520000" anchor="ctr">
            <a:noAutofit/>
          </a:bodyPr>
          <a:lstStyle>
            <a:lvl1pPr marL="0" indent="0" algn="ctr">
              <a:buNone/>
              <a:defRPr sz="1600"/>
            </a:lvl1pPr>
          </a:lstStyle>
          <a:p>
            <a:r>
              <a:rPr lang="en-GB"/>
              <a:t>You can add a photo</a:t>
            </a:r>
          </a:p>
        </p:txBody>
      </p:sp>
      <p:sp>
        <p:nvSpPr>
          <p:cNvPr id="36" name="Freeform 35">
            <a:extLst>
              <a:ext uri="{FF2B5EF4-FFF2-40B4-BE49-F238E27FC236}">
                <a16:creationId xmlns:a16="http://schemas.microsoft.com/office/drawing/2014/main" id="{65547924-9C4A-ECA1-A5C7-F0DEF0CA22FA}"/>
              </a:ext>
            </a:extLst>
          </p:cNvPr>
          <p:cNvSpPr/>
          <p:nvPr userDrawn="1"/>
        </p:nvSpPr>
        <p:spPr>
          <a:xfrm>
            <a:off x="3003630" y="-1"/>
            <a:ext cx="6769849" cy="6867819"/>
          </a:xfrm>
          <a:custGeom>
            <a:avLst/>
            <a:gdLst>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0 w 6765403"/>
              <a:gd name="connsiteY6" fmla="*/ 685800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5972537 w 6765403"/>
              <a:gd name="connsiteY6" fmla="*/ 6869574 h 6869574"/>
              <a:gd name="connsiteX7" fmla="*/ 0 w 6765403"/>
              <a:gd name="connsiteY7" fmla="*/ 0 h 6869574"/>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6400800 w 6765403"/>
              <a:gd name="connsiteY6" fmla="*/ 6834850 h 6858000"/>
              <a:gd name="connsiteX7" fmla="*/ 0 w 6765403"/>
              <a:gd name="connsiteY7" fmla="*/ 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117221"/>
              <a:gd name="connsiteY0" fmla="*/ 0 h 6875361"/>
              <a:gd name="connsiteX1" fmla="*/ 381965 w 6117221"/>
              <a:gd name="connsiteY1" fmla="*/ 5787 h 6875361"/>
              <a:gd name="connsiteX2" fmla="*/ 2589483 w 6117221"/>
              <a:gd name="connsiteY2" fmla="*/ 3824334 h 6875361"/>
              <a:gd name="connsiteX3" fmla="*/ 6110093 w 6117221"/>
              <a:gd name="connsiteY3" fmla="*/ 6862031 h 6875361"/>
              <a:gd name="connsiteX4" fmla="*/ 6117221 w 6117221"/>
              <a:gd name="connsiteY4" fmla="*/ 6862031 h 6875361"/>
              <a:gd name="connsiteX5" fmla="*/ 6117221 w 6117221"/>
              <a:gd name="connsiteY5" fmla="*/ 6863787 h 6875361"/>
              <a:gd name="connsiteX6" fmla="*/ 5775768 w 6117221"/>
              <a:gd name="connsiteY6" fmla="*/ 6875361 h 6875361"/>
              <a:gd name="connsiteX7" fmla="*/ 0 w 6117221"/>
              <a:gd name="connsiteY7" fmla="*/ 0 h 6875361"/>
              <a:gd name="connsiteX0" fmla="*/ 0 w 6701742"/>
              <a:gd name="connsiteY0" fmla="*/ 1 h 6869574"/>
              <a:gd name="connsiteX1" fmla="*/ 966486 w 6701742"/>
              <a:gd name="connsiteY1" fmla="*/ 0 h 6869574"/>
              <a:gd name="connsiteX2" fmla="*/ 3174004 w 6701742"/>
              <a:gd name="connsiteY2" fmla="*/ 3818547 h 6869574"/>
              <a:gd name="connsiteX3" fmla="*/ 6694614 w 6701742"/>
              <a:gd name="connsiteY3" fmla="*/ 6856244 h 6869574"/>
              <a:gd name="connsiteX4" fmla="*/ 6701742 w 6701742"/>
              <a:gd name="connsiteY4" fmla="*/ 6856244 h 6869574"/>
              <a:gd name="connsiteX5" fmla="*/ 6701742 w 6701742"/>
              <a:gd name="connsiteY5" fmla="*/ 6858000 h 6869574"/>
              <a:gd name="connsiteX6" fmla="*/ 6360289 w 6701742"/>
              <a:gd name="connsiteY6" fmla="*/ 6869574 h 6869574"/>
              <a:gd name="connsiteX7" fmla="*/ 0 w 6701742"/>
              <a:gd name="connsiteY7" fmla="*/ 1 h 6869574"/>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939023"/>
              <a:gd name="connsiteX1" fmla="*/ 966486 w 6701742"/>
              <a:gd name="connsiteY1" fmla="*/ 0 h 6939023"/>
              <a:gd name="connsiteX2" fmla="*/ 3174004 w 6701742"/>
              <a:gd name="connsiteY2" fmla="*/ 3818547 h 6939023"/>
              <a:gd name="connsiteX3" fmla="*/ 6694614 w 6701742"/>
              <a:gd name="connsiteY3" fmla="*/ 6856244 h 6939023"/>
              <a:gd name="connsiteX4" fmla="*/ 6701742 w 6701742"/>
              <a:gd name="connsiteY4" fmla="*/ 6856244 h 6939023"/>
              <a:gd name="connsiteX5" fmla="*/ 6643869 w 6701742"/>
              <a:gd name="connsiteY5" fmla="*/ 6939023 h 6939023"/>
              <a:gd name="connsiteX6" fmla="*/ 6354502 w 6701742"/>
              <a:gd name="connsiteY6" fmla="*/ 6863787 h 6939023"/>
              <a:gd name="connsiteX7" fmla="*/ 0 w 6701742"/>
              <a:gd name="connsiteY7" fmla="*/ 1 h 6939023"/>
              <a:gd name="connsiteX0" fmla="*/ 0 w 6776977"/>
              <a:gd name="connsiteY0" fmla="*/ 1 h 7070376"/>
              <a:gd name="connsiteX1" fmla="*/ 966486 w 6776977"/>
              <a:gd name="connsiteY1" fmla="*/ 0 h 7070376"/>
              <a:gd name="connsiteX2" fmla="*/ 3174004 w 6776977"/>
              <a:gd name="connsiteY2" fmla="*/ 3818547 h 7070376"/>
              <a:gd name="connsiteX3" fmla="*/ 6694614 w 6776977"/>
              <a:gd name="connsiteY3" fmla="*/ 6856244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76977"/>
              <a:gd name="connsiteY0" fmla="*/ 1 h 7070376"/>
              <a:gd name="connsiteX1" fmla="*/ 966486 w 6776977"/>
              <a:gd name="connsiteY1" fmla="*/ 0 h 7070376"/>
              <a:gd name="connsiteX2" fmla="*/ 3174004 w 6776977"/>
              <a:gd name="connsiteY2" fmla="*/ 3818547 h 7070376"/>
              <a:gd name="connsiteX3" fmla="*/ 6769849 w 6776977"/>
              <a:gd name="connsiteY3" fmla="*/ 6867819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69849"/>
              <a:gd name="connsiteY0" fmla="*/ 1 h 6939023"/>
              <a:gd name="connsiteX1" fmla="*/ 966486 w 6769849"/>
              <a:gd name="connsiteY1" fmla="*/ 0 h 6939023"/>
              <a:gd name="connsiteX2" fmla="*/ 3174004 w 6769849"/>
              <a:gd name="connsiteY2" fmla="*/ 3818547 h 6939023"/>
              <a:gd name="connsiteX3" fmla="*/ 6769849 w 6769849"/>
              <a:gd name="connsiteY3" fmla="*/ 6867819 h 6939023"/>
              <a:gd name="connsiteX4" fmla="*/ 6643869 w 6769849"/>
              <a:gd name="connsiteY4" fmla="*/ 6939023 h 6939023"/>
              <a:gd name="connsiteX5" fmla="*/ 6354502 w 6769849"/>
              <a:gd name="connsiteY5" fmla="*/ 6863787 h 6939023"/>
              <a:gd name="connsiteX6" fmla="*/ 0 w 6769849"/>
              <a:gd name="connsiteY6" fmla="*/ 1 h 6939023"/>
              <a:gd name="connsiteX0" fmla="*/ 0 w 6769849"/>
              <a:gd name="connsiteY0" fmla="*/ 1 h 6867819"/>
              <a:gd name="connsiteX1" fmla="*/ 966486 w 6769849"/>
              <a:gd name="connsiteY1" fmla="*/ 0 h 6867819"/>
              <a:gd name="connsiteX2" fmla="*/ 3174004 w 6769849"/>
              <a:gd name="connsiteY2" fmla="*/ 3818547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04557 w 6769849"/>
              <a:gd name="connsiteY2" fmla="*/ 3859058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27706 w 6769849"/>
              <a:gd name="connsiteY2" fmla="*/ 3754885 h 6867819"/>
              <a:gd name="connsiteX3" fmla="*/ 6769849 w 6769849"/>
              <a:gd name="connsiteY3" fmla="*/ 6867819 h 6867819"/>
              <a:gd name="connsiteX4" fmla="*/ 6354502 w 6769849"/>
              <a:gd name="connsiteY4" fmla="*/ 6863787 h 6867819"/>
              <a:gd name="connsiteX5" fmla="*/ 0 w 6769849"/>
              <a:gd name="connsiteY5" fmla="*/ 1 h 686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9849" h="6867819">
                <a:moveTo>
                  <a:pt x="0" y="1"/>
                </a:moveTo>
                <a:lnTo>
                  <a:pt x="966486" y="0"/>
                </a:lnTo>
                <a:cubicBezTo>
                  <a:pt x="1135707" y="386604"/>
                  <a:pt x="1763052" y="2599757"/>
                  <a:pt x="3127706" y="3754885"/>
                </a:cubicBezTo>
                <a:cubicBezTo>
                  <a:pt x="4467217" y="4888731"/>
                  <a:pt x="6074732" y="6204424"/>
                  <a:pt x="6769849" y="6867819"/>
                </a:cubicBezTo>
                <a:lnTo>
                  <a:pt x="6354502" y="6863787"/>
                </a:lnTo>
                <a:cubicBezTo>
                  <a:pt x="3923818" y="4398380"/>
                  <a:pt x="1533646" y="3946967"/>
                  <a:pt x="0" y="1"/>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extBox 1">
            <a:extLst>
              <a:ext uri="{FF2B5EF4-FFF2-40B4-BE49-F238E27FC236}">
                <a16:creationId xmlns:a16="http://schemas.microsoft.com/office/drawing/2014/main" id="{F0C2B91E-6263-3DFE-2F5D-8D4CD3A79360}"/>
              </a:ext>
            </a:extLst>
          </p:cNvPr>
          <p:cNvSpPr txBox="1"/>
          <p:nvPr userDrawn="1"/>
        </p:nvSpPr>
        <p:spPr>
          <a:xfrm>
            <a:off x="550863" y="6086183"/>
            <a:ext cx="1051570" cy="276999"/>
          </a:xfrm>
          <a:prstGeom prst="rect">
            <a:avLst/>
          </a:prstGeom>
          <a:noFill/>
        </p:spPr>
        <p:txBody>
          <a:bodyPr wrap="none" lIns="0" tIns="0" rIns="0" bIns="0" rtlCol="0">
            <a:spAutoFit/>
          </a:bodyPr>
          <a:lstStyle/>
          <a:p>
            <a:r>
              <a:rPr lang="en-GB" sz="1800" err="1">
                <a:solidFill>
                  <a:schemeClr val="tx2"/>
                </a:solidFill>
              </a:rPr>
              <a:t>xebia.com</a:t>
            </a:r>
            <a:endParaRPr lang="en-GB" sz="1800">
              <a:solidFill>
                <a:schemeClr val="tx2"/>
              </a:solidFill>
            </a:endParaRPr>
          </a:p>
        </p:txBody>
      </p:sp>
    </p:spTree>
    <p:extLst>
      <p:ext uri="{BB962C8B-B14F-4D97-AF65-F5344CB8AC3E}">
        <p14:creationId xmlns:p14="http://schemas.microsoft.com/office/powerpoint/2010/main" val="16776735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cover_dark">
    <p:bg>
      <p:bgPr>
        <a:solidFill>
          <a:schemeClr val="tx2"/>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0D52A9A4-97F2-7F53-0D44-94858DC3118F}"/>
              </a:ext>
            </a:extLst>
          </p:cNvPr>
          <p:cNvSpPr/>
          <p:nvPr userDrawn="1"/>
        </p:nvSpPr>
        <p:spPr>
          <a:xfrm>
            <a:off x="2575367" y="-1"/>
            <a:ext cx="6967960" cy="6867819"/>
          </a:xfrm>
          <a:custGeom>
            <a:avLst/>
            <a:gdLst>
              <a:gd name="connsiteX0" fmla="*/ 0 w 7089494"/>
              <a:gd name="connsiteY0" fmla="*/ 0 h 6858001"/>
              <a:gd name="connsiteX1" fmla="*/ 7089494 w 7089494"/>
              <a:gd name="connsiteY1" fmla="*/ 0 h 6858001"/>
              <a:gd name="connsiteX2" fmla="*/ 7089494 w 7089494"/>
              <a:gd name="connsiteY2" fmla="*/ 6858001 h 6858001"/>
              <a:gd name="connsiteX3" fmla="*/ 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6013048 w 7089494"/>
              <a:gd name="connsiteY3" fmla="*/ 668438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708949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7089494"/>
              <a:gd name="connsiteY0" fmla="*/ 0 h 6858001"/>
              <a:gd name="connsiteX1" fmla="*/ 1319514 w 7089494"/>
              <a:gd name="connsiteY1" fmla="*/ 0 h 6858001"/>
              <a:gd name="connsiteX2" fmla="*/ 7089494 w 7089494"/>
              <a:gd name="connsiteY2" fmla="*/ 6858001 h 6858001"/>
              <a:gd name="connsiteX3" fmla="*/ 5202820 w 7089494"/>
              <a:gd name="connsiteY3" fmla="*/ 6858001 h 6858001"/>
              <a:gd name="connsiteX4" fmla="*/ 0 w 7089494"/>
              <a:gd name="connsiteY4" fmla="*/ 0 h 6858001"/>
              <a:gd name="connsiteX0" fmla="*/ 0 w 6967960"/>
              <a:gd name="connsiteY0" fmla="*/ 0 h 6863789"/>
              <a:gd name="connsiteX1" fmla="*/ 1319514 w 6967960"/>
              <a:gd name="connsiteY1" fmla="*/ 0 h 6863789"/>
              <a:gd name="connsiteX2" fmla="*/ 6967960 w 6967960"/>
              <a:gd name="connsiteY2" fmla="*/ 6863789 h 6863789"/>
              <a:gd name="connsiteX3" fmla="*/ 5202820 w 6967960"/>
              <a:gd name="connsiteY3" fmla="*/ 6858001 h 6863789"/>
              <a:gd name="connsiteX4" fmla="*/ 0 w 6967960"/>
              <a:gd name="connsiteY4" fmla="*/ 0 h 6863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960" h="6863789">
                <a:moveTo>
                  <a:pt x="0" y="0"/>
                </a:moveTo>
                <a:lnTo>
                  <a:pt x="1319514" y="0"/>
                </a:lnTo>
                <a:cubicBezTo>
                  <a:pt x="2322654" y="4375230"/>
                  <a:pt x="5044633" y="4577789"/>
                  <a:pt x="6967960" y="6863789"/>
                </a:cubicBezTo>
                <a:lnTo>
                  <a:pt x="5202820" y="6858001"/>
                </a:lnTo>
                <a:cubicBezTo>
                  <a:pt x="3624805" y="4299996"/>
                  <a:pt x="1196049" y="2708476"/>
                  <a:pt x="0" y="0"/>
                </a:cubicBezTo>
                <a:close/>
              </a:path>
            </a:pathLst>
          </a:custGeom>
          <a:solidFill>
            <a:schemeClr val="accent1">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7" name="Text Placeholder 6">
            <a:extLst>
              <a:ext uri="{FF2B5EF4-FFF2-40B4-BE49-F238E27FC236}">
                <a16:creationId xmlns:a16="http://schemas.microsoft.com/office/drawing/2014/main" id="{E826FE26-AFDB-F07C-663E-7C33DA765794}"/>
              </a:ext>
            </a:extLst>
          </p:cNvPr>
          <p:cNvSpPr>
            <a:spLocks noGrp="1"/>
          </p:cNvSpPr>
          <p:nvPr>
            <p:ph idx="1" hasCustomPrompt="1"/>
          </p:nvPr>
        </p:nvSpPr>
        <p:spPr>
          <a:xfrm>
            <a:off x="550862" y="4013261"/>
            <a:ext cx="4252632" cy="995423"/>
          </a:xfrm>
          <a:prstGeom prst="rect">
            <a:avLst/>
          </a:prstGeom>
        </p:spPr>
        <p:txBody>
          <a:bodyPr vert="horz" lIns="0" tIns="0" rIns="0" bIns="0" rtlCol="0">
            <a:normAutofit/>
          </a:bodyPr>
          <a:lstStyle>
            <a:lvl1pPr marL="0" indent="0">
              <a:buNone/>
              <a:defRPr>
                <a:solidFill>
                  <a:schemeClr val="bg1"/>
                </a:solidFill>
              </a:defRPr>
            </a:lvl1pPr>
            <a:lvl2pPr marL="457200" indent="0">
              <a:buNone/>
              <a:defRPr/>
            </a:lvl2pPr>
            <a:lvl3pPr marL="914400" indent="0">
              <a:buNone/>
              <a:defRPr/>
            </a:lvl3pPr>
          </a:lstStyle>
          <a:p>
            <a:pPr lvl="0"/>
            <a:r>
              <a:rPr lang="en-GB"/>
              <a:t>Click to edit Master text styles</a:t>
            </a:r>
          </a:p>
        </p:txBody>
      </p:sp>
      <p:sp>
        <p:nvSpPr>
          <p:cNvPr id="8" name="Title Placeholder 10">
            <a:extLst>
              <a:ext uri="{FF2B5EF4-FFF2-40B4-BE49-F238E27FC236}">
                <a16:creationId xmlns:a16="http://schemas.microsoft.com/office/drawing/2014/main" id="{D0396193-2776-6A62-7DE8-4E7F9141097E}"/>
              </a:ext>
            </a:extLst>
          </p:cNvPr>
          <p:cNvSpPr>
            <a:spLocks noGrp="1"/>
          </p:cNvSpPr>
          <p:nvPr>
            <p:ph type="title" hasCustomPrompt="1"/>
          </p:nvPr>
        </p:nvSpPr>
        <p:spPr>
          <a:xfrm>
            <a:off x="550863" y="3429000"/>
            <a:ext cx="4252632" cy="584261"/>
          </a:xfrm>
          <a:prstGeom prst="rect">
            <a:avLst/>
          </a:prstGeom>
        </p:spPr>
        <p:txBody>
          <a:bodyPr vert="horz" lIns="0" tIns="0" rIns="0" bIns="0" rtlCol="0" anchor="t">
            <a:normAutofit/>
          </a:bodyPr>
          <a:lstStyle>
            <a:lvl1pPr>
              <a:defRPr>
                <a:solidFill>
                  <a:schemeClr val="bg1"/>
                </a:solidFill>
              </a:defRPr>
            </a:lvl1pPr>
          </a:lstStyle>
          <a:p>
            <a:r>
              <a:rPr lang="en-GB"/>
              <a:t>Thanks!</a:t>
            </a:r>
            <a:endParaRPr lang="en-PL"/>
          </a:p>
        </p:txBody>
      </p:sp>
      <p:pic>
        <p:nvPicPr>
          <p:cNvPr id="10" name="Graphic 9">
            <a:extLst>
              <a:ext uri="{FF2B5EF4-FFF2-40B4-BE49-F238E27FC236}">
                <a16:creationId xmlns:a16="http://schemas.microsoft.com/office/drawing/2014/main" id="{D0F5D002-CB2A-CDB8-B066-EF9C29CF298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6650" y="523757"/>
            <a:ext cx="1255744" cy="442730"/>
          </a:xfrm>
          <a:prstGeom prst="rect">
            <a:avLst/>
          </a:prstGeom>
        </p:spPr>
      </p:pic>
      <p:sp>
        <p:nvSpPr>
          <p:cNvPr id="24" name="Picture Placeholder 23">
            <a:extLst>
              <a:ext uri="{FF2B5EF4-FFF2-40B4-BE49-F238E27FC236}">
                <a16:creationId xmlns:a16="http://schemas.microsoft.com/office/drawing/2014/main" id="{EE48DFFF-E338-09B9-2477-E5D55A4DD2B9}"/>
              </a:ext>
            </a:extLst>
          </p:cNvPr>
          <p:cNvSpPr>
            <a:spLocks noGrp="1"/>
          </p:cNvSpPr>
          <p:nvPr>
            <p:ph type="pic" sz="quarter" idx="10" hasCustomPrompt="1"/>
          </p:nvPr>
        </p:nvSpPr>
        <p:spPr>
          <a:xfrm>
            <a:off x="3958542" y="1"/>
            <a:ext cx="8233458" cy="6858000"/>
          </a:xfrm>
          <a:custGeom>
            <a:avLst/>
            <a:gdLst>
              <a:gd name="connsiteX0" fmla="*/ 0 w 8233458"/>
              <a:gd name="connsiteY0" fmla="*/ 0 h 6858000"/>
              <a:gd name="connsiteX1" fmla="*/ 8233458 w 8233458"/>
              <a:gd name="connsiteY1" fmla="*/ 0 h 6858000"/>
              <a:gd name="connsiteX2" fmla="*/ 8233458 w 8233458"/>
              <a:gd name="connsiteY2" fmla="*/ 6858000 h 6858000"/>
              <a:gd name="connsiteX3" fmla="*/ 5776855 w 8233458"/>
              <a:gd name="connsiteY3" fmla="*/ 6858000 h 6858000"/>
              <a:gd name="connsiteX4" fmla="*/ 2226297 w 8233458"/>
              <a:gd name="connsiteY4" fmla="*/ 3819525 h 6858000"/>
              <a:gd name="connsiteX5" fmla="*/ 0 w 823345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458" h="6858000">
                <a:moveTo>
                  <a:pt x="0" y="0"/>
                </a:moveTo>
                <a:lnTo>
                  <a:pt x="8233458" y="0"/>
                </a:lnTo>
                <a:lnTo>
                  <a:pt x="8233458" y="6858000"/>
                </a:lnTo>
                <a:lnTo>
                  <a:pt x="5776855" y="6858000"/>
                </a:lnTo>
                <a:cubicBezTo>
                  <a:pt x="5776855" y="6858000"/>
                  <a:pt x="3771270" y="5153026"/>
                  <a:pt x="2226297" y="3819525"/>
                </a:cubicBezTo>
                <a:cubicBezTo>
                  <a:pt x="681323" y="2486025"/>
                  <a:pt x="0" y="0"/>
                  <a:pt x="0" y="0"/>
                </a:cubicBezTo>
                <a:close/>
              </a:path>
            </a:pathLst>
          </a:custGeom>
          <a:solidFill>
            <a:schemeClr val="bg2"/>
          </a:solidFill>
        </p:spPr>
        <p:txBody>
          <a:bodyPr wrap="square" lIns="2520000" rIns="2520000" anchor="ctr">
            <a:noAutofit/>
          </a:bodyPr>
          <a:lstStyle>
            <a:lvl1pPr marL="0" indent="0" algn="ctr">
              <a:buNone/>
              <a:defRPr sz="1600"/>
            </a:lvl1pPr>
          </a:lstStyle>
          <a:p>
            <a:r>
              <a:rPr lang="en-GB"/>
              <a:t>You can add a photo</a:t>
            </a:r>
          </a:p>
        </p:txBody>
      </p:sp>
      <p:sp>
        <p:nvSpPr>
          <p:cNvPr id="36" name="Freeform 35">
            <a:extLst>
              <a:ext uri="{FF2B5EF4-FFF2-40B4-BE49-F238E27FC236}">
                <a16:creationId xmlns:a16="http://schemas.microsoft.com/office/drawing/2014/main" id="{65547924-9C4A-ECA1-A5C7-F0DEF0CA22FA}"/>
              </a:ext>
            </a:extLst>
          </p:cNvPr>
          <p:cNvSpPr/>
          <p:nvPr userDrawn="1"/>
        </p:nvSpPr>
        <p:spPr>
          <a:xfrm>
            <a:off x="3003630" y="-1"/>
            <a:ext cx="6769849" cy="6867819"/>
          </a:xfrm>
          <a:custGeom>
            <a:avLst/>
            <a:gdLst>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0 w 6765403"/>
              <a:gd name="connsiteY6" fmla="*/ 685800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5972537 w 6765403"/>
              <a:gd name="connsiteY6" fmla="*/ 6869574 h 6869574"/>
              <a:gd name="connsiteX7" fmla="*/ 0 w 6765403"/>
              <a:gd name="connsiteY7" fmla="*/ 0 h 6869574"/>
              <a:gd name="connsiteX0" fmla="*/ 0 w 6765403"/>
              <a:gd name="connsiteY0" fmla="*/ 0 h 6858000"/>
              <a:gd name="connsiteX1" fmla="*/ 1030147 w 6765403"/>
              <a:gd name="connsiteY1" fmla="*/ 0 h 6858000"/>
              <a:gd name="connsiteX2" fmla="*/ 3237665 w 6765403"/>
              <a:gd name="connsiteY2" fmla="*/ 3818547 h 6858000"/>
              <a:gd name="connsiteX3" fmla="*/ 6758275 w 6765403"/>
              <a:gd name="connsiteY3" fmla="*/ 6856244 h 6858000"/>
              <a:gd name="connsiteX4" fmla="*/ 6765403 w 6765403"/>
              <a:gd name="connsiteY4" fmla="*/ 6856244 h 6858000"/>
              <a:gd name="connsiteX5" fmla="*/ 6765403 w 6765403"/>
              <a:gd name="connsiteY5" fmla="*/ 6858000 h 6858000"/>
              <a:gd name="connsiteX6" fmla="*/ 6400800 w 6765403"/>
              <a:gd name="connsiteY6" fmla="*/ 6834850 h 6858000"/>
              <a:gd name="connsiteX7" fmla="*/ 0 w 6765403"/>
              <a:gd name="connsiteY7" fmla="*/ 0 h 6858000"/>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765403"/>
              <a:gd name="connsiteY0" fmla="*/ 0 h 6869574"/>
              <a:gd name="connsiteX1" fmla="*/ 1030147 w 6765403"/>
              <a:gd name="connsiteY1" fmla="*/ 0 h 6869574"/>
              <a:gd name="connsiteX2" fmla="*/ 3237665 w 6765403"/>
              <a:gd name="connsiteY2" fmla="*/ 3818547 h 6869574"/>
              <a:gd name="connsiteX3" fmla="*/ 6758275 w 6765403"/>
              <a:gd name="connsiteY3" fmla="*/ 6856244 h 6869574"/>
              <a:gd name="connsiteX4" fmla="*/ 6765403 w 6765403"/>
              <a:gd name="connsiteY4" fmla="*/ 6856244 h 6869574"/>
              <a:gd name="connsiteX5" fmla="*/ 6765403 w 6765403"/>
              <a:gd name="connsiteY5" fmla="*/ 6858000 h 6869574"/>
              <a:gd name="connsiteX6" fmla="*/ 6423950 w 6765403"/>
              <a:gd name="connsiteY6" fmla="*/ 6869574 h 6869574"/>
              <a:gd name="connsiteX7" fmla="*/ 0 w 6765403"/>
              <a:gd name="connsiteY7" fmla="*/ 0 h 6869574"/>
              <a:gd name="connsiteX0" fmla="*/ 0 w 6117221"/>
              <a:gd name="connsiteY0" fmla="*/ 0 h 6875361"/>
              <a:gd name="connsiteX1" fmla="*/ 381965 w 6117221"/>
              <a:gd name="connsiteY1" fmla="*/ 5787 h 6875361"/>
              <a:gd name="connsiteX2" fmla="*/ 2589483 w 6117221"/>
              <a:gd name="connsiteY2" fmla="*/ 3824334 h 6875361"/>
              <a:gd name="connsiteX3" fmla="*/ 6110093 w 6117221"/>
              <a:gd name="connsiteY3" fmla="*/ 6862031 h 6875361"/>
              <a:gd name="connsiteX4" fmla="*/ 6117221 w 6117221"/>
              <a:gd name="connsiteY4" fmla="*/ 6862031 h 6875361"/>
              <a:gd name="connsiteX5" fmla="*/ 6117221 w 6117221"/>
              <a:gd name="connsiteY5" fmla="*/ 6863787 h 6875361"/>
              <a:gd name="connsiteX6" fmla="*/ 5775768 w 6117221"/>
              <a:gd name="connsiteY6" fmla="*/ 6875361 h 6875361"/>
              <a:gd name="connsiteX7" fmla="*/ 0 w 6117221"/>
              <a:gd name="connsiteY7" fmla="*/ 0 h 6875361"/>
              <a:gd name="connsiteX0" fmla="*/ 0 w 6701742"/>
              <a:gd name="connsiteY0" fmla="*/ 1 h 6869574"/>
              <a:gd name="connsiteX1" fmla="*/ 966486 w 6701742"/>
              <a:gd name="connsiteY1" fmla="*/ 0 h 6869574"/>
              <a:gd name="connsiteX2" fmla="*/ 3174004 w 6701742"/>
              <a:gd name="connsiteY2" fmla="*/ 3818547 h 6869574"/>
              <a:gd name="connsiteX3" fmla="*/ 6694614 w 6701742"/>
              <a:gd name="connsiteY3" fmla="*/ 6856244 h 6869574"/>
              <a:gd name="connsiteX4" fmla="*/ 6701742 w 6701742"/>
              <a:gd name="connsiteY4" fmla="*/ 6856244 h 6869574"/>
              <a:gd name="connsiteX5" fmla="*/ 6701742 w 6701742"/>
              <a:gd name="connsiteY5" fmla="*/ 6858000 h 6869574"/>
              <a:gd name="connsiteX6" fmla="*/ 6360289 w 6701742"/>
              <a:gd name="connsiteY6" fmla="*/ 6869574 h 6869574"/>
              <a:gd name="connsiteX7" fmla="*/ 0 w 6701742"/>
              <a:gd name="connsiteY7" fmla="*/ 1 h 6869574"/>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863787"/>
              <a:gd name="connsiteX1" fmla="*/ 966486 w 6701742"/>
              <a:gd name="connsiteY1" fmla="*/ 0 h 6863787"/>
              <a:gd name="connsiteX2" fmla="*/ 3174004 w 6701742"/>
              <a:gd name="connsiteY2" fmla="*/ 3818547 h 6863787"/>
              <a:gd name="connsiteX3" fmla="*/ 6694614 w 6701742"/>
              <a:gd name="connsiteY3" fmla="*/ 6856244 h 6863787"/>
              <a:gd name="connsiteX4" fmla="*/ 6701742 w 6701742"/>
              <a:gd name="connsiteY4" fmla="*/ 6856244 h 6863787"/>
              <a:gd name="connsiteX5" fmla="*/ 6701742 w 6701742"/>
              <a:gd name="connsiteY5" fmla="*/ 6858000 h 6863787"/>
              <a:gd name="connsiteX6" fmla="*/ 6354502 w 6701742"/>
              <a:gd name="connsiteY6" fmla="*/ 6863787 h 6863787"/>
              <a:gd name="connsiteX7" fmla="*/ 0 w 6701742"/>
              <a:gd name="connsiteY7" fmla="*/ 1 h 6863787"/>
              <a:gd name="connsiteX0" fmla="*/ 0 w 6701742"/>
              <a:gd name="connsiteY0" fmla="*/ 1 h 6939023"/>
              <a:gd name="connsiteX1" fmla="*/ 966486 w 6701742"/>
              <a:gd name="connsiteY1" fmla="*/ 0 h 6939023"/>
              <a:gd name="connsiteX2" fmla="*/ 3174004 w 6701742"/>
              <a:gd name="connsiteY2" fmla="*/ 3818547 h 6939023"/>
              <a:gd name="connsiteX3" fmla="*/ 6694614 w 6701742"/>
              <a:gd name="connsiteY3" fmla="*/ 6856244 h 6939023"/>
              <a:gd name="connsiteX4" fmla="*/ 6701742 w 6701742"/>
              <a:gd name="connsiteY4" fmla="*/ 6856244 h 6939023"/>
              <a:gd name="connsiteX5" fmla="*/ 6643869 w 6701742"/>
              <a:gd name="connsiteY5" fmla="*/ 6939023 h 6939023"/>
              <a:gd name="connsiteX6" fmla="*/ 6354502 w 6701742"/>
              <a:gd name="connsiteY6" fmla="*/ 6863787 h 6939023"/>
              <a:gd name="connsiteX7" fmla="*/ 0 w 6701742"/>
              <a:gd name="connsiteY7" fmla="*/ 1 h 6939023"/>
              <a:gd name="connsiteX0" fmla="*/ 0 w 6776977"/>
              <a:gd name="connsiteY0" fmla="*/ 1 h 7070376"/>
              <a:gd name="connsiteX1" fmla="*/ 966486 w 6776977"/>
              <a:gd name="connsiteY1" fmla="*/ 0 h 7070376"/>
              <a:gd name="connsiteX2" fmla="*/ 3174004 w 6776977"/>
              <a:gd name="connsiteY2" fmla="*/ 3818547 h 7070376"/>
              <a:gd name="connsiteX3" fmla="*/ 6694614 w 6776977"/>
              <a:gd name="connsiteY3" fmla="*/ 6856244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76977"/>
              <a:gd name="connsiteY0" fmla="*/ 1 h 7070376"/>
              <a:gd name="connsiteX1" fmla="*/ 966486 w 6776977"/>
              <a:gd name="connsiteY1" fmla="*/ 0 h 7070376"/>
              <a:gd name="connsiteX2" fmla="*/ 3174004 w 6776977"/>
              <a:gd name="connsiteY2" fmla="*/ 3818547 h 7070376"/>
              <a:gd name="connsiteX3" fmla="*/ 6769849 w 6776977"/>
              <a:gd name="connsiteY3" fmla="*/ 6867819 h 7070376"/>
              <a:gd name="connsiteX4" fmla="*/ 6776977 w 6776977"/>
              <a:gd name="connsiteY4" fmla="*/ 7070376 h 7070376"/>
              <a:gd name="connsiteX5" fmla="*/ 6643869 w 6776977"/>
              <a:gd name="connsiteY5" fmla="*/ 6939023 h 7070376"/>
              <a:gd name="connsiteX6" fmla="*/ 6354502 w 6776977"/>
              <a:gd name="connsiteY6" fmla="*/ 6863787 h 7070376"/>
              <a:gd name="connsiteX7" fmla="*/ 0 w 6776977"/>
              <a:gd name="connsiteY7" fmla="*/ 1 h 7070376"/>
              <a:gd name="connsiteX0" fmla="*/ 0 w 6769849"/>
              <a:gd name="connsiteY0" fmla="*/ 1 h 6939023"/>
              <a:gd name="connsiteX1" fmla="*/ 966486 w 6769849"/>
              <a:gd name="connsiteY1" fmla="*/ 0 h 6939023"/>
              <a:gd name="connsiteX2" fmla="*/ 3174004 w 6769849"/>
              <a:gd name="connsiteY2" fmla="*/ 3818547 h 6939023"/>
              <a:gd name="connsiteX3" fmla="*/ 6769849 w 6769849"/>
              <a:gd name="connsiteY3" fmla="*/ 6867819 h 6939023"/>
              <a:gd name="connsiteX4" fmla="*/ 6643869 w 6769849"/>
              <a:gd name="connsiteY4" fmla="*/ 6939023 h 6939023"/>
              <a:gd name="connsiteX5" fmla="*/ 6354502 w 6769849"/>
              <a:gd name="connsiteY5" fmla="*/ 6863787 h 6939023"/>
              <a:gd name="connsiteX6" fmla="*/ 0 w 6769849"/>
              <a:gd name="connsiteY6" fmla="*/ 1 h 6939023"/>
              <a:gd name="connsiteX0" fmla="*/ 0 w 6769849"/>
              <a:gd name="connsiteY0" fmla="*/ 1 h 6867819"/>
              <a:gd name="connsiteX1" fmla="*/ 966486 w 6769849"/>
              <a:gd name="connsiteY1" fmla="*/ 0 h 6867819"/>
              <a:gd name="connsiteX2" fmla="*/ 3174004 w 6769849"/>
              <a:gd name="connsiteY2" fmla="*/ 3818547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266602 w 6769849"/>
              <a:gd name="connsiteY2" fmla="*/ 3679650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04557 w 6769849"/>
              <a:gd name="connsiteY2" fmla="*/ 3859058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029321 w 6769849"/>
              <a:gd name="connsiteY2" fmla="*/ 3673863 h 6867819"/>
              <a:gd name="connsiteX3" fmla="*/ 6769849 w 6769849"/>
              <a:gd name="connsiteY3" fmla="*/ 6867819 h 6867819"/>
              <a:gd name="connsiteX4" fmla="*/ 6354502 w 6769849"/>
              <a:gd name="connsiteY4" fmla="*/ 6863787 h 6867819"/>
              <a:gd name="connsiteX5" fmla="*/ 0 w 6769849"/>
              <a:gd name="connsiteY5" fmla="*/ 1 h 6867819"/>
              <a:gd name="connsiteX0" fmla="*/ 0 w 6769849"/>
              <a:gd name="connsiteY0" fmla="*/ 1 h 6867819"/>
              <a:gd name="connsiteX1" fmla="*/ 966486 w 6769849"/>
              <a:gd name="connsiteY1" fmla="*/ 0 h 6867819"/>
              <a:gd name="connsiteX2" fmla="*/ 3127706 w 6769849"/>
              <a:gd name="connsiteY2" fmla="*/ 3754885 h 6867819"/>
              <a:gd name="connsiteX3" fmla="*/ 6769849 w 6769849"/>
              <a:gd name="connsiteY3" fmla="*/ 6867819 h 6867819"/>
              <a:gd name="connsiteX4" fmla="*/ 6354502 w 6769849"/>
              <a:gd name="connsiteY4" fmla="*/ 6863787 h 6867819"/>
              <a:gd name="connsiteX5" fmla="*/ 0 w 6769849"/>
              <a:gd name="connsiteY5" fmla="*/ 1 h 686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9849" h="6867819">
                <a:moveTo>
                  <a:pt x="0" y="1"/>
                </a:moveTo>
                <a:lnTo>
                  <a:pt x="966486" y="0"/>
                </a:lnTo>
                <a:cubicBezTo>
                  <a:pt x="1135707" y="386604"/>
                  <a:pt x="1763052" y="2599757"/>
                  <a:pt x="3127706" y="3754885"/>
                </a:cubicBezTo>
                <a:cubicBezTo>
                  <a:pt x="4467217" y="4888731"/>
                  <a:pt x="6074732" y="6204424"/>
                  <a:pt x="6769849" y="6867819"/>
                </a:cubicBezTo>
                <a:lnTo>
                  <a:pt x="6354502" y="6863787"/>
                </a:lnTo>
                <a:cubicBezTo>
                  <a:pt x="3923818" y="4398380"/>
                  <a:pt x="1533646" y="3946967"/>
                  <a:pt x="0" y="1"/>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extBox 1">
            <a:extLst>
              <a:ext uri="{FF2B5EF4-FFF2-40B4-BE49-F238E27FC236}">
                <a16:creationId xmlns:a16="http://schemas.microsoft.com/office/drawing/2014/main" id="{F0C2B91E-6263-3DFE-2F5D-8D4CD3A79360}"/>
              </a:ext>
            </a:extLst>
          </p:cNvPr>
          <p:cNvSpPr txBox="1"/>
          <p:nvPr userDrawn="1"/>
        </p:nvSpPr>
        <p:spPr>
          <a:xfrm>
            <a:off x="550863" y="6086183"/>
            <a:ext cx="1051570" cy="276999"/>
          </a:xfrm>
          <a:prstGeom prst="rect">
            <a:avLst/>
          </a:prstGeom>
          <a:noFill/>
        </p:spPr>
        <p:txBody>
          <a:bodyPr wrap="none" lIns="0" tIns="0" rIns="0" bIns="0" rtlCol="0">
            <a:spAutoFit/>
          </a:bodyPr>
          <a:lstStyle/>
          <a:p>
            <a:r>
              <a:rPr lang="en-GB" sz="1800" err="1">
                <a:solidFill>
                  <a:schemeClr val="accent3"/>
                </a:solidFill>
              </a:rPr>
              <a:t>xebia.com</a:t>
            </a:r>
            <a:endParaRPr lang="en-GB" sz="1800">
              <a:solidFill>
                <a:schemeClr val="accent3"/>
              </a:solidFill>
            </a:endParaRPr>
          </a:p>
        </p:txBody>
      </p:sp>
    </p:spTree>
    <p:extLst>
      <p:ext uri="{BB962C8B-B14F-4D97-AF65-F5344CB8AC3E}">
        <p14:creationId xmlns:p14="http://schemas.microsoft.com/office/powerpoint/2010/main" val="29962894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22C661-23B7-6F9D-9617-69CE99B7513C}"/>
              </a:ext>
            </a:extLst>
          </p:cNvPr>
          <p:cNvSpPr>
            <a:spLocks noGrp="1"/>
          </p:cNvSpPr>
          <p:nvPr>
            <p:ph type="title" hasCustomPrompt="1"/>
          </p:nvPr>
        </p:nvSpPr>
        <p:spPr/>
        <p:txBody>
          <a:bodyPr/>
          <a:lstStyle>
            <a:lvl1pPr>
              <a:defRPr/>
            </a:lvl1pPr>
          </a:lstStyle>
          <a:p>
            <a:r>
              <a:rPr lang="nl-NL"/>
              <a:t>Xebia </a:t>
            </a:r>
            <a:r>
              <a:rPr lang="nl-NL" err="1"/>
              <a:t>color</a:t>
            </a:r>
            <a:r>
              <a:rPr lang="nl-NL"/>
              <a:t> palette</a:t>
            </a:r>
            <a:endParaRPr lang="en-US"/>
          </a:p>
        </p:txBody>
      </p:sp>
      <p:sp>
        <p:nvSpPr>
          <p:cNvPr id="3" name="Tijdelijke aanduiding voor dianummer 2">
            <a:extLst>
              <a:ext uri="{FF2B5EF4-FFF2-40B4-BE49-F238E27FC236}">
                <a16:creationId xmlns:a16="http://schemas.microsoft.com/office/drawing/2014/main" id="{C5A1F936-69A6-0AD1-F1AB-E48EF1B28560}"/>
              </a:ext>
            </a:extLst>
          </p:cNvPr>
          <p:cNvSpPr>
            <a:spLocks noGrp="1"/>
          </p:cNvSpPr>
          <p:nvPr>
            <p:ph type="sldNum" sz="quarter" idx="10"/>
          </p:nvPr>
        </p:nvSpPr>
        <p:spPr/>
        <p:txBody>
          <a:bodyPr/>
          <a:lstStyle/>
          <a:p>
            <a:fld id="{B55D9570-D3FC-6D43-AC32-D988B1849109}" type="slidenum">
              <a:rPr lang="en-PL" smtClean="0"/>
              <a:pPr/>
              <a:t>‹#›</a:t>
            </a:fld>
            <a:endParaRPr lang="en-PL"/>
          </a:p>
        </p:txBody>
      </p:sp>
      <p:sp>
        <p:nvSpPr>
          <p:cNvPr id="4" name="Rechthoek: afgeronde hoeken 3">
            <a:extLst>
              <a:ext uri="{FF2B5EF4-FFF2-40B4-BE49-F238E27FC236}">
                <a16:creationId xmlns:a16="http://schemas.microsoft.com/office/drawing/2014/main" id="{39B81E0E-20F9-4B25-D558-B56F25C057B8}"/>
              </a:ext>
            </a:extLst>
          </p:cNvPr>
          <p:cNvSpPr/>
          <p:nvPr userDrawn="1"/>
        </p:nvSpPr>
        <p:spPr>
          <a:xfrm>
            <a:off x="6096000" y="603411"/>
            <a:ext cx="769620" cy="594360"/>
          </a:xfrm>
          <a:prstGeom prst="roundRect">
            <a:avLst/>
          </a:prstGeom>
          <a:solidFill>
            <a:srgbClr val="6C1D5F"/>
          </a:solidFill>
          <a:ln w="6350"/>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b"/>
          <a:lstStyle/>
          <a:p>
            <a:pPr algn="ctr"/>
            <a:r>
              <a:rPr lang="nl-NL" sz="800" b="0">
                <a:solidFill>
                  <a:schemeClr val="bg1"/>
                </a:solidFill>
              </a:rPr>
              <a:t>(108,29,95)</a:t>
            </a:r>
          </a:p>
          <a:p>
            <a:pPr algn="ctr"/>
            <a:r>
              <a:rPr lang="nl-NL" sz="700" b="1" err="1">
                <a:solidFill>
                  <a:schemeClr val="bg1"/>
                </a:solidFill>
              </a:rPr>
              <a:t>Tranquil</a:t>
            </a:r>
            <a:r>
              <a:rPr lang="nl-NL" sz="700" b="1">
                <a:solidFill>
                  <a:schemeClr val="bg1"/>
                </a:solidFill>
              </a:rPr>
              <a:t> Velvet</a:t>
            </a:r>
            <a:endParaRPr lang="en-US" sz="1600"/>
          </a:p>
        </p:txBody>
      </p:sp>
      <p:sp>
        <p:nvSpPr>
          <p:cNvPr id="5" name="Rechthoek: afgeronde hoeken 4">
            <a:extLst>
              <a:ext uri="{FF2B5EF4-FFF2-40B4-BE49-F238E27FC236}">
                <a16:creationId xmlns:a16="http://schemas.microsoft.com/office/drawing/2014/main" id="{D73CC600-CA6E-C6E6-231E-D5135E2BE70B}"/>
              </a:ext>
            </a:extLst>
          </p:cNvPr>
          <p:cNvSpPr/>
          <p:nvPr userDrawn="1"/>
        </p:nvSpPr>
        <p:spPr>
          <a:xfrm>
            <a:off x="6987752" y="602641"/>
            <a:ext cx="769620" cy="594360"/>
          </a:xfrm>
          <a:prstGeom prst="roundRect">
            <a:avLst/>
          </a:prstGeom>
          <a:solidFill>
            <a:srgbClr val="491E47"/>
          </a:solidFill>
          <a:ln w="6350"/>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b"/>
          <a:lstStyle/>
          <a:p>
            <a:pPr algn="ctr"/>
            <a:r>
              <a:rPr lang="nl-NL" sz="800" b="0">
                <a:solidFill>
                  <a:schemeClr val="bg1"/>
                </a:solidFill>
                <a:sym typeface="Wingdings" panose="05000000000000000000" pitchFamily="2" charset="2"/>
              </a:rPr>
              <a:t>(74,30,71)</a:t>
            </a:r>
          </a:p>
          <a:p>
            <a:pPr algn="ctr"/>
            <a:r>
              <a:rPr lang="nl-NL" sz="800" b="1">
                <a:solidFill>
                  <a:schemeClr val="bg1"/>
                </a:solidFill>
                <a:sym typeface="Wingdings" panose="05000000000000000000" pitchFamily="2" charset="2"/>
              </a:rPr>
              <a:t> Dark</a:t>
            </a:r>
            <a:endParaRPr lang="en-US"/>
          </a:p>
        </p:txBody>
      </p:sp>
      <p:sp>
        <p:nvSpPr>
          <p:cNvPr id="6" name="Rechthoek: afgeronde hoeken 5">
            <a:extLst>
              <a:ext uri="{FF2B5EF4-FFF2-40B4-BE49-F238E27FC236}">
                <a16:creationId xmlns:a16="http://schemas.microsoft.com/office/drawing/2014/main" id="{39869D85-8783-B63B-5778-D2A734CDB627}"/>
              </a:ext>
            </a:extLst>
          </p:cNvPr>
          <p:cNvSpPr/>
          <p:nvPr userDrawn="1"/>
        </p:nvSpPr>
        <p:spPr>
          <a:xfrm>
            <a:off x="6096000" y="1298353"/>
            <a:ext cx="769620" cy="594360"/>
          </a:xfrm>
          <a:prstGeom prst="roundRect">
            <a:avLst/>
          </a:prstGeom>
          <a:solidFill>
            <a:schemeClr val="bg1"/>
          </a:solidFill>
          <a:ln w="6350"/>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b"/>
          <a:lstStyle/>
          <a:p>
            <a:pPr algn="ctr"/>
            <a:r>
              <a:rPr lang="nl-NL" sz="700" b="0">
                <a:solidFill>
                  <a:srgbClr val="222222"/>
                </a:solidFill>
              </a:rPr>
              <a:t>(255,255,255)</a:t>
            </a:r>
          </a:p>
          <a:p>
            <a:pPr algn="ctr"/>
            <a:r>
              <a:rPr lang="nl-NL" sz="900" b="1">
                <a:solidFill>
                  <a:srgbClr val="222222"/>
                </a:solidFill>
              </a:rPr>
              <a:t>White</a:t>
            </a:r>
            <a:endParaRPr lang="en-US" sz="900">
              <a:solidFill>
                <a:srgbClr val="222222"/>
              </a:solidFill>
            </a:endParaRPr>
          </a:p>
        </p:txBody>
      </p:sp>
      <p:sp>
        <p:nvSpPr>
          <p:cNvPr id="7" name="Rechthoek: afgeronde hoeken 6">
            <a:extLst>
              <a:ext uri="{FF2B5EF4-FFF2-40B4-BE49-F238E27FC236}">
                <a16:creationId xmlns:a16="http://schemas.microsoft.com/office/drawing/2014/main" id="{2C53F40C-E476-ABE5-3271-EBE015280426}"/>
              </a:ext>
            </a:extLst>
          </p:cNvPr>
          <p:cNvSpPr/>
          <p:nvPr userDrawn="1"/>
        </p:nvSpPr>
        <p:spPr>
          <a:xfrm>
            <a:off x="6987752" y="1295849"/>
            <a:ext cx="769620" cy="594360"/>
          </a:xfrm>
          <a:prstGeom prst="roundRect">
            <a:avLst/>
          </a:prstGeom>
          <a:solidFill>
            <a:srgbClr val="F7F8FC"/>
          </a:solidFill>
          <a:ln w="6350"/>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b"/>
          <a:lstStyle/>
          <a:p>
            <a:pPr algn="ctr"/>
            <a:r>
              <a:rPr lang="nl-NL" sz="700" b="0">
                <a:solidFill>
                  <a:schemeClr val="tx1"/>
                </a:solidFill>
              </a:rPr>
              <a:t>(247,248,252)</a:t>
            </a:r>
            <a:br>
              <a:rPr lang="nl-NL" sz="900" b="1">
                <a:solidFill>
                  <a:schemeClr val="tx1"/>
                </a:solidFill>
              </a:rPr>
            </a:br>
            <a:r>
              <a:rPr lang="nl-NL" sz="900" b="1">
                <a:solidFill>
                  <a:schemeClr val="tx1"/>
                </a:solidFill>
              </a:rPr>
              <a:t>Light</a:t>
            </a:r>
            <a:endParaRPr lang="en-US" sz="900">
              <a:solidFill>
                <a:schemeClr val="tx1"/>
              </a:solidFill>
            </a:endParaRPr>
          </a:p>
        </p:txBody>
      </p:sp>
      <p:sp>
        <p:nvSpPr>
          <p:cNvPr id="8" name="Tekstvak 7">
            <a:extLst>
              <a:ext uri="{FF2B5EF4-FFF2-40B4-BE49-F238E27FC236}">
                <a16:creationId xmlns:a16="http://schemas.microsoft.com/office/drawing/2014/main" id="{2DCC96F6-65AF-BB0B-65DC-CA4FF48261CD}"/>
              </a:ext>
            </a:extLst>
          </p:cNvPr>
          <p:cNvSpPr txBox="1"/>
          <p:nvPr userDrawn="1"/>
        </p:nvSpPr>
        <p:spPr>
          <a:xfrm>
            <a:off x="6096000" y="293612"/>
            <a:ext cx="1661372" cy="307777"/>
          </a:xfrm>
          <a:prstGeom prst="rect">
            <a:avLst/>
          </a:prstGeom>
          <a:noFill/>
        </p:spPr>
        <p:txBody>
          <a:bodyPr wrap="square" rtlCol="0">
            <a:spAutoFit/>
          </a:bodyPr>
          <a:lstStyle/>
          <a:p>
            <a:r>
              <a:rPr lang="nl-NL" sz="1400" b="1" err="1">
                <a:solidFill>
                  <a:srgbClr val="222222"/>
                </a:solidFill>
              </a:rPr>
              <a:t>Main</a:t>
            </a:r>
            <a:endParaRPr lang="en-US" sz="1400" b="1">
              <a:solidFill>
                <a:srgbClr val="222222"/>
              </a:solidFill>
            </a:endParaRPr>
          </a:p>
        </p:txBody>
      </p:sp>
      <p:sp>
        <p:nvSpPr>
          <p:cNvPr id="9" name="Rechthoek: afgeronde hoeken 8">
            <a:extLst>
              <a:ext uri="{FF2B5EF4-FFF2-40B4-BE49-F238E27FC236}">
                <a16:creationId xmlns:a16="http://schemas.microsoft.com/office/drawing/2014/main" id="{E77A1C35-0E26-5EE6-0AF0-D37A61EE6E47}"/>
              </a:ext>
            </a:extLst>
          </p:cNvPr>
          <p:cNvSpPr/>
          <p:nvPr userDrawn="1"/>
        </p:nvSpPr>
        <p:spPr>
          <a:xfrm>
            <a:off x="6096000" y="2401654"/>
            <a:ext cx="769620" cy="594360"/>
          </a:xfrm>
          <a:prstGeom prst="roundRect">
            <a:avLst/>
          </a:prstGeom>
          <a:solidFill>
            <a:srgbClr val="9D92B2"/>
          </a:solidFill>
          <a:ln w="6350"/>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b"/>
          <a:lstStyle/>
          <a:p>
            <a:pPr algn="ctr"/>
            <a:r>
              <a:rPr lang="nl-NL" sz="700" b="0">
                <a:solidFill>
                  <a:schemeClr val="bg1"/>
                </a:solidFill>
              </a:rPr>
              <a:t>(157,146,178)</a:t>
            </a:r>
          </a:p>
          <a:p>
            <a:pPr algn="ctr"/>
            <a:r>
              <a:rPr lang="nl-NL" sz="900" b="1">
                <a:solidFill>
                  <a:schemeClr val="bg1"/>
                </a:solidFill>
              </a:rPr>
              <a:t>Dawn</a:t>
            </a:r>
            <a:endParaRPr lang="en-US" sz="900">
              <a:solidFill>
                <a:srgbClr val="222222"/>
              </a:solidFill>
            </a:endParaRPr>
          </a:p>
        </p:txBody>
      </p:sp>
      <p:sp>
        <p:nvSpPr>
          <p:cNvPr id="10" name="Rechthoek: afgeronde hoeken 9">
            <a:extLst>
              <a:ext uri="{FF2B5EF4-FFF2-40B4-BE49-F238E27FC236}">
                <a16:creationId xmlns:a16="http://schemas.microsoft.com/office/drawing/2014/main" id="{C542476A-89BD-14DD-BE83-BCA45D0EF5F7}"/>
              </a:ext>
            </a:extLst>
          </p:cNvPr>
          <p:cNvSpPr/>
          <p:nvPr userDrawn="1"/>
        </p:nvSpPr>
        <p:spPr>
          <a:xfrm>
            <a:off x="6987752" y="2401107"/>
            <a:ext cx="769620" cy="594360"/>
          </a:xfrm>
          <a:prstGeom prst="roundRect">
            <a:avLst/>
          </a:prstGeom>
          <a:solidFill>
            <a:srgbClr val="5C5062"/>
          </a:solidFill>
          <a:ln w="6350"/>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b"/>
          <a:lstStyle/>
          <a:p>
            <a:pPr algn="ctr"/>
            <a:r>
              <a:rPr lang="nl-NL" sz="700" b="0">
                <a:solidFill>
                  <a:srgbClr val="FFFFFF"/>
                </a:solidFill>
              </a:rPr>
              <a:t>(92,80,98)</a:t>
            </a:r>
          </a:p>
          <a:p>
            <a:pPr algn="ctr"/>
            <a:r>
              <a:rPr lang="nl-NL" sz="900" b="1" err="1">
                <a:solidFill>
                  <a:srgbClr val="FFFFFF"/>
                </a:solidFill>
              </a:rPr>
              <a:t>Dusk</a:t>
            </a:r>
            <a:endParaRPr lang="en-US" sz="900">
              <a:solidFill>
                <a:srgbClr val="FFFFFF"/>
              </a:solidFill>
            </a:endParaRPr>
          </a:p>
        </p:txBody>
      </p:sp>
      <p:sp>
        <p:nvSpPr>
          <p:cNvPr id="11" name="Rechthoek: afgeronde hoeken 10">
            <a:extLst>
              <a:ext uri="{FF2B5EF4-FFF2-40B4-BE49-F238E27FC236}">
                <a16:creationId xmlns:a16="http://schemas.microsoft.com/office/drawing/2014/main" id="{A892EA74-D369-A971-66A5-040399D9A55D}"/>
              </a:ext>
            </a:extLst>
          </p:cNvPr>
          <p:cNvSpPr/>
          <p:nvPr userDrawn="1"/>
        </p:nvSpPr>
        <p:spPr>
          <a:xfrm>
            <a:off x="6096000" y="3504955"/>
            <a:ext cx="769620" cy="594360"/>
          </a:xfrm>
          <a:prstGeom prst="roundRect">
            <a:avLst/>
          </a:prstGeom>
          <a:solidFill>
            <a:srgbClr val="222222"/>
          </a:solidFill>
          <a:ln w="6350"/>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b"/>
          <a:lstStyle/>
          <a:p>
            <a:pPr algn="ctr"/>
            <a:r>
              <a:rPr lang="nl-NL" sz="700" b="0">
                <a:solidFill>
                  <a:schemeClr val="bg1"/>
                </a:solidFill>
              </a:rPr>
              <a:t>(34,34,34)</a:t>
            </a:r>
          </a:p>
          <a:p>
            <a:pPr algn="ctr"/>
            <a:r>
              <a:rPr lang="nl-NL" sz="700" b="1" err="1">
                <a:solidFill>
                  <a:schemeClr val="bg1"/>
                </a:solidFill>
              </a:rPr>
              <a:t>Almost</a:t>
            </a:r>
            <a:r>
              <a:rPr lang="nl-NL" sz="700" b="1">
                <a:solidFill>
                  <a:schemeClr val="bg1"/>
                </a:solidFill>
              </a:rPr>
              <a:t> Black</a:t>
            </a:r>
            <a:endParaRPr lang="en-US" sz="1600"/>
          </a:p>
        </p:txBody>
      </p:sp>
      <p:sp>
        <p:nvSpPr>
          <p:cNvPr id="12" name="Rechthoek: afgeronde hoeken 11">
            <a:extLst>
              <a:ext uri="{FF2B5EF4-FFF2-40B4-BE49-F238E27FC236}">
                <a16:creationId xmlns:a16="http://schemas.microsoft.com/office/drawing/2014/main" id="{A8DDC7ED-C4A8-F252-5E7F-CF9FC5C33E97}"/>
              </a:ext>
            </a:extLst>
          </p:cNvPr>
          <p:cNvSpPr/>
          <p:nvPr userDrawn="1"/>
        </p:nvSpPr>
        <p:spPr>
          <a:xfrm>
            <a:off x="6987752" y="3504955"/>
            <a:ext cx="769620" cy="594360"/>
          </a:xfrm>
          <a:prstGeom prst="roundRect">
            <a:avLst/>
          </a:prstGeom>
          <a:solidFill>
            <a:srgbClr val="5A5A5A"/>
          </a:solidFill>
          <a:ln w="63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nl-NL" sz="700" b="0">
                <a:solidFill>
                  <a:schemeClr val="bg1"/>
                </a:solidFill>
              </a:rPr>
              <a:t>(90,90,90)</a:t>
            </a:r>
          </a:p>
          <a:p>
            <a:pPr algn="ctr"/>
            <a:r>
              <a:rPr lang="nl-NL" sz="700" b="1">
                <a:solidFill>
                  <a:schemeClr val="bg1"/>
                </a:solidFill>
              </a:rPr>
              <a:t>Dark </a:t>
            </a:r>
            <a:r>
              <a:rPr lang="nl-NL" sz="700" b="1" err="1">
                <a:solidFill>
                  <a:schemeClr val="bg1"/>
                </a:solidFill>
              </a:rPr>
              <a:t>grey</a:t>
            </a:r>
            <a:endParaRPr lang="en-US" sz="1200"/>
          </a:p>
        </p:txBody>
      </p:sp>
      <p:sp>
        <p:nvSpPr>
          <p:cNvPr id="13" name="Rechthoek: afgeronde hoeken 12">
            <a:extLst>
              <a:ext uri="{FF2B5EF4-FFF2-40B4-BE49-F238E27FC236}">
                <a16:creationId xmlns:a16="http://schemas.microsoft.com/office/drawing/2014/main" id="{F17D18FC-673E-0129-5558-6241F9E28DF3}"/>
              </a:ext>
            </a:extLst>
          </p:cNvPr>
          <p:cNvSpPr/>
          <p:nvPr userDrawn="1"/>
        </p:nvSpPr>
        <p:spPr>
          <a:xfrm>
            <a:off x="6096000" y="4199897"/>
            <a:ext cx="769620" cy="594360"/>
          </a:xfrm>
          <a:prstGeom prst="roundRect">
            <a:avLst/>
          </a:prstGeom>
          <a:solidFill>
            <a:srgbClr val="A1A1A1"/>
          </a:solidFill>
          <a:ln w="6350"/>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b"/>
          <a:lstStyle/>
          <a:p>
            <a:pPr algn="ctr"/>
            <a:r>
              <a:rPr lang="nl-NL" sz="700" b="0">
                <a:solidFill>
                  <a:schemeClr val="bg1"/>
                </a:solidFill>
              </a:rPr>
              <a:t>(161,161,161)</a:t>
            </a:r>
          </a:p>
          <a:p>
            <a:pPr algn="ctr"/>
            <a:r>
              <a:rPr lang="nl-NL" sz="700" b="1" err="1">
                <a:solidFill>
                  <a:schemeClr val="bg1"/>
                </a:solidFill>
              </a:rPr>
              <a:t>Regular</a:t>
            </a:r>
            <a:r>
              <a:rPr lang="nl-NL" sz="700" b="1">
                <a:solidFill>
                  <a:schemeClr val="bg1"/>
                </a:solidFill>
              </a:rPr>
              <a:t> </a:t>
            </a:r>
            <a:r>
              <a:rPr lang="nl-NL" sz="700" b="1" err="1">
                <a:solidFill>
                  <a:schemeClr val="bg1"/>
                </a:solidFill>
              </a:rPr>
              <a:t>grey</a:t>
            </a:r>
            <a:endParaRPr lang="en-US" sz="800">
              <a:solidFill>
                <a:srgbClr val="222222"/>
              </a:solidFill>
            </a:endParaRPr>
          </a:p>
        </p:txBody>
      </p:sp>
      <p:sp>
        <p:nvSpPr>
          <p:cNvPr id="14" name="Rechthoek: afgeronde hoeken 13">
            <a:extLst>
              <a:ext uri="{FF2B5EF4-FFF2-40B4-BE49-F238E27FC236}">
                <a16:creationId xmlns:a16="http://schemas.microsoft.com/office/drawing/2014/main" id="{D69F3213-62F0-3B7E-B03B-F3C2CD20AD92}"/>
              </a:ext>
            </a:extLst>
          </p:cNvPr>
          <p:cNvSpPr/>
          <p:nvPr userDrawn="1"/>
        </p:nvSpPr>
        <p:spPr>
          <a:xfrm>
            <a:off x="6987752" y="4199897"/>
            <a:ext cx="769620" cy="594360"/>
          </a:xfrm>
          <a:prstGeom prst="roundRect">
            <a:avLst/>
          </a:prstGeom>
          <a:solidFill>
            <a:srgbClr val="DEDEDE"/>
          </a:solidFill>
          <a:ln w="6350"/>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b"/>
          <a:lstStyle/>
          <a:p>
            <a:pPr algn="ctr"/>
            <a:r>
              <a:rPr lang="nl-NL" sz="700" b="0">
                <a:solidFill>
                  <a:schemeClr val="tx1"/>
                </a:solidFill>
              </a:rPr>
              <a:t>(222,222,222)</a:t>
            </a:r>
          </a:p>
          <a:p>
            <a:pPr algn="ctr"/>
            <a:r>
              <a:rPr lang="nl-NL" sz="700" b="1">
                <a:solidFill>
                  <a:schemeClr val="tx1"/>
                </a:solidFill>
              </a:rPr>
              <a:t>Light </a:t>
            </a:r>
            <a:r>
              <a:rPr lang="nl-NL" sz="700" b="1" err="1">
                <a:solidFill>
                  <a:schemeClr val="tx1"/>
                </a:solidFill>
              </a:rPr>
              <a:t>grey</a:t>
            </a:r>
            <a:endParaRPr lang="en-US" sz="700">
              <a:solidFill>
                <a:schemeClr val="tx1"/>
              </a:solidFill>
            </a:endParaRPr>
          </a:p>
        </p:txBody>
      </p:sp>
      <p:sp>
        <p:nvSpPr>
          <p:cNvPr id="15" name="Rechthoek: afgeronde hoeken 14">
            <a:extLst>
              <a:ext uri="{FF2B5EF4-FFF2-40B4-BE49-F238E27FC236}">
                <a16:creationId xmlns:a16="http://schemas.microsoft.com/office/drawing/2014/main" id="{6279B922-C1CE-3CA7-CF70-8C49607E1660}"/>
              </a:ext>
            </a:extLst>
          </p:cNvPr>
          <p:cNvSpPr/>
          <p:nvPr userDrawn="1"/>
        </p:nvSpPr>
        <p:spPr>
          <a:xfrm>
            <a:off x="6096000" y="4894840"/>
            <a:ext cx="769620" cy="594360"/>
          </a:xfrm>
          <a:prstGeom prst="roundRect">
            <a:avLst/>
          </a:prstGeom>
          <a:solidFill>
            <a:srgbClr val="F4F4F4"/>
          </a:solidFill>
          <a:ln w="6350"/>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b"/>
          <a:lstStyle/>
          <a:p>
            <a:pPr algn="ctr"/>
            <a:r>
              <a:rPr lang="nl-NL" sz="700" b="0">
                <a:solidFill>
                  <a:schemeClr val="tx1"/>
                </a:solidFill>
              </a:rPr>
              <a:t>(244,244,244)</a:t>
            </a:r>
          </a:p>
          <a:p>
            <a:pPr algn="ctr"/>
            <a:r>
              <a:rPr lang="nl-NL" sz="800" b="1" err="1">
                <a:solidFill>
                  <a:schemeClr val="tx1"/>
                </a:solidFill>
              </a:rPr>
              <a:t>Off-white</a:t>
            </a:r>
            <a:endParaRPr lang="en-US" sz="900">
              <a:solidFill>
                <a:srgbClr val="222222"/>
              </a:solidFill>
            </a:endParaRPr>
          </a:p>
        </p:txBody>
      </p:sp>
      <p:sp>
        <p:nvSpPr>
          <p:cNvPr id="16" name="Tekstvak 15">
            <a:extLst>
              <a:ext uri="{FF2B5EF4-FFF2-40B4-BE49-F238E27FC236}">
                <a16:creationId xmlns:a16="http://schemas.microsoft.com/office/drawing/2014/main" id="{DADCEB4F-3C65-5B30-6F5A-0DF1F64AEF3D}"/>
              </a:ext>
            </a:extLst>
          </p:cNvPr>
          <p:cNvSpPr txBox="1"/>
          <p:nvPr userDrawn="1"/>
        </p:nvSpPr>
        <p:spPr>
          <a:xfrm>
            <a:off x="6096000" y="2091373"/>
            <a:ext cx="1661372" cy="307777"/>
          </a:xfrm>
          <a:prstGeom prst="rect">
            <a:avLst/>
          </a:prstGeom>
          <a:noFill/>
        </p:spPr>
        <p:txBody>
          <a:bodyPr wrap="square" rtlCol="0">
            <a:spAutoFit/>
          </a:bodyPr>
          <a:lstStyle/>
          <a:p>
            <a:r>
              <a:rPr lang="nl-NL" sz="1400" b="1" err="1">
                <a:solidFill>
                  <a:srgbClr val="222222"/>
                </a:solidFill>
              </a:rPr>
              <a:t>Secondary</a:t>
            </a:r>
            <a:endParaRPr lang="en-US" sz="1400" b="1">
              <a:solidFill>
                <a:srgbClr val="222222"/>
              </a:solidFill>
            </a:endParaRPr>
          </a:p>
        </p:txBody>
      </p:sp>
      <p:sp>
        <p:nvSpPr>
          <p:cNvPr id="17" name="Tekstvak 16">
            <a:extLst>
              <a:ext uri="{FF2B5EF4-FFF2-40B4-BE49-F238E27FC236}">
                <a16:creationId xmlns:a16="http://schemas.microsoft.com/office/drawing/2014/main" id="{286EDA49-9032-394E-1801-7043CC232927}"/>
              </a:ext>
            </a:extLst>
          </p:cNvPr>
          <p:cNvSpPr txBox="1"/>
          <p:nvPr userDrawn="1"/>
        </p:nvSpPr>
        <p:spPr>
          <a:xfrm>
            <a:off x="6096000" y="3194884"/>
            <a:ext cx="1661372" cy="307777"/>
          </a:xfrm>
          <a:prstGeom prst="rect">
            <a:avLst/>
          </a:prstGeom>
          <a:noFill/>
        </p:spPr>
        <p:txBody>
          <a:bodyPr wrap="square" rtlCol="0">
            <a:spAutoFit/>
          </a:bodyPr>
          <a:lstStyle/>
          <a:p>
            <a:r>
              <a:rPr lang="nl-NL" sz="1400" b="1">
                <a:solidFill>
                  <a:srgbClr val="222222"/>
                </a:solidFill>
              </a:rPr>
              <a:t>Neutral</a:t>
            </a:r>
            <a:endParaRPr lang="en-US" sz="1400" b="1">
              <a:solidFill>
                <a:srgbClr val="222222"/>
              </a:solidFill>
            </a:endParaRPr>
          </a:p>
        </p:txBody>
      </p:sp>
      <p:sp>
        <p:nvSpPr>
          <p:cNvPr id="18" name="Rechthoek: afgeronde hoeken 17">
            <a:extLst>
              <a:ext uri="{FF2B5EF4-FFF2-40B4-BE49-F238E27FC236}">
                <a16:creationId xmlns:a16="http://schemas.microsoft.com/office/drawing/2014/main" id="{DF604D0B-C35D-20AD-EDA4-2F9229E1A486}"/>
              </a:ext>
            </a:extLst>
          </p:cNvPr>
          <p:cNvSpPr/>
          <p:nvPr userDrawn="1"/>
        </p:nvSpPr>
        <p:spPr>
          <a:xfrm>
            <a:off x="6096000" y="5899854"/>
            <a:ext cx="769620" cy="594360"/>
          </a:xfrm>
          <a:prstGeom prst="roundRect">
            <a:avLst/>
          </a:prstGeom>
          <a:solidFill>
            <a:srgbClr val="FF6200"/>
          </a:solidFill>
          <a:ln w="6350"/>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b"/>
          <a:lstStyle/>
          <a:p>
            <a:pPr algn="ctr"/>
            <a:r>
              <a:rPr lang="nl-NL" sz="700" b="0">
                <a:solidFill>
                  <a:schemeClr val="bg1"/>
                </a:solidFill>
              </a:rPr>
              <a:t>(255,98,0)</a:t>
            </a:r>
          </a:p>
          <a:p>
            <a:pPr algn="ctr"/>
            <a:r>
              <a:rPr lang="nl-NL" sz="700" b="1">
                <a:solidFill>
                  <a:schemeClr val="bg1"/>
                </a:solidFill>
              </a:rPr>
              <a:t>CTA Orange</a:t>
            </a:r>
            <a:endParaRPr lang="en-US" sz="1600"/>
          </a:p>
        </p:txBody>
      </p:sp>
      <p:sp>
        <p:nvSpPr>
          <p:cNvPr id="19" name="Rechthoek: afgeronde hoeken 18">
            <a:extLst>
              <a:ext uri="{FF2B5EF4-FFF2-40B4-BE49-F238E27FC236}">
                <a16:creationId xmlns:a16="http://schemas.microsoft.com/office/drawing/2014/main" id="{190BFC11-A062-4B50-D0B4-9DE199DA764D}"/>
              </a:ext>
            </a:extLst>
          </p:cNvPr>
          <p:cNvSpPr/>
          <p:nvPr userDrawn="1"/>
        </p:nvSpPr>
        <p:spPr>
          <a:xfrm>
            <a:off x="6987752" y="5899854"/>
            <a:ext cx="769620" cy="594360"/>
          </a:xfrm>
          <a:prstGeom prst="roundRect">
            <a:avLst/>
          </a:prstGeom>
          <a:solidFill>
            <a:srgbClr val="06A99C"/>
          </a:solidFill>
          <a:ln w="63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nl-NL" sz="700" b="0">
                <a:solidFill>
                  <a:schemeClr val="bg1"/>
                </a:solidFill>
              </a:rPr>
              <a:t>(6,169,156)</a:t>
            </a:r>
          </a:p>
          <a:p>
            <a:pPr algn="ctr"/>
            <a:r>
              <a:rPr lang="nl-NL" sz="700" b="1">
                <a:solidFill>
                  <a:schemeClr val="bg1"/>
                </a:solidFill>
              </a:rPr>
              <a:t>CTA Green</a:t>
            </a:r>
            <a:endParaRPr lang="en-US" sz="1200"/>
          </a:p>
        </p:txBody>
      </p:sp>
      <p:sp>
        <p:nvSpPr>
          <p:cNvPr id="20" name="Tekstvak 19">
            <a:extLst>
              <a:ext uri="{FF2B5EF4-FFF2-40B4-BE49-F238E27FC236}">
                <a16:creationId xmlns:a16="http://schemas.microsoft.com/office/drawing/2014/main" id="{B135989B-7D1A-1DC9-EB76-2435B3268A9F}"/>
              </a:ext>
            </a:extLst>
          </p:cNvPr>
          <p:cNvSpPr txBox="1"/>
          <p:nvPr userDrawn="1"/>
        </p:nvSpPr>
        <p:spPr>
          <a:xfrm>
            <a:off x="6096000" y="5589783"/>
            <a:ext cx="1661372" cy="307777"/>
          </a:xfrm>
          <a:prstGeom prst="rect">
            <a:avLst/>
          </a:prstGeom>
          <a:noFill/>
        </p:spPr>
        <p:txBody>
          <a:bodyPr wrap="square" rtlCol="0">
            <a:spAutoFit/>
          </a:bodyPr>
          <a:lstStyle/>
          <a:p>
            <a:r>
              <a:rPr lang="nl-NL" sz="1400" b="1">
                <a:solidFill>
                  <a:srgbClr val="222222"/>
                </a:solidFill>
              </a:rPr>
              <a:t>Call </a:t>
            </a:r>
            <a:r>
              <a:rPr lang="nl-NL" sz="1400" b="1" err="1">
                <a:solidFill>
                  <a:srgbClr val="222222"/>
                </a:solidFill>
              </a:rPr>
              <a:t>to</a:t>
            </a:r>
            <a:r>
              <a:rPr lang="nl-NL" sz="1400" b="1">
                <a:solidFill>
                  <a:srgbClr val="222222"/>
                </a:solidFill>
              </a:rPr>
              <a:t> action</a:t>
            </a:r>
            <a:endParaRPr lang="en-US" sz="1400" b="1">
              <a:solidFill>
                <a:srgbClr val="222222"/>
              </a:solidFill>
            </a:endParaRPr>
          </a:p>
        </p:txBody>
      </p:sp>
      <p:sp>
        <p:nvSpPr>
          <p:cNvPr id="21" name="Rechthoek: afgeronde hoeken 20">
            <a:extLst>
              <a:ext uri="{FF2B5EF4-FFF2-40B4-BE49-F238E27FC236}">
                <a16:creationId xmlns:a16="http://schemas.microsoft.com/office/drawing/2014/main" id="{0AC5E453-97C2-ACAC-9B0B-A2A723ADFCF8}"/>
              </a:ext>
            </a:extLst>
          </p:cNvPr>
          <p:cNvSpPr/>
          <p:nvPr userDrawn="1"/>
        </p:nvSpPr>
        <p:spPr>
          <a:xfrm>
            <a:off x="8247379" y="601389"/>
            <a:ext cx="1242380" cy="426378"/>
          </a:xfrm>
          <a:prstGeom prst="roundRect">
            <a:avLst/>
          </a:prstGeom>
          <a:solidFill>
            <a:srgbClr val="5C5062"/>
          </a:solidFill>
          <a:ln w="6350"/>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b"/>
          <a:lstStyle/>
          <a:p>
            <a:pPr algn="ctr"/>
            <a:r>
              <a:rPr lang="nl-NL" sz="900" err="1">
                <a:solidFill>
                  <a:srgbClr val="FFFFFF"/>
                </a:solidFill>
              </a:rPr>
              <a:t>Dusk</a:t>
            </a:r>
            <a:endParaRPr lang="en-US" sz="900">
              <a:solidFill>
                <a:srgbClr val="FFFFFF"/>
              </a:solidFill>
            </a:endParaRPr>
          </a:p>
        </p:txBody>
      </p:sp>
      <p:sp>
        <p:nvSpPr>
          <p:cNvPr id="22" name="Rechthoek: afgeronde hoeken 21">
            <a:extLst>
              <a:ext uri="{FF2B5EF4-FFF2-40B4-BE49-F238E27FC236}">
                <a16:creationId xmlns:a16="http://schemas.microsoft.com/office/drawing/2014/main" id="{C6ED9DA7-D77A-B0A2-C8C8-52B333240E60}"/>
              </a:ext>
            </a:extLst>
          </p:cNvPr>
          <p:cNvSpPr/>
          <p:nvPr userDrawn="1"/>
        </p:nvSpPr>
        <p:spPr>
          <a:xfrm>
            <a:off x="8247379" y="1117824"/>
            <a:ext cx="1242380" cy="426378"/>
          </a:xfrm>
          <a:prstGeom prst="roundRect">
            <a:avLst/>
          </a:prstGeom>
          <a:solidFill>
            <a:srgbClr val="533754"/>
          </a:solidFill>
          <a:ln w="6350"/>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b"/>
          <a:lstStyle/>
          <a:p>
            <a:pPr algn="ctr"/>
            <a:endParaRPr lang="en-US" sz="900">
              <a:solidFill>
                <a:srgbClr val="FFFFFF"/>
              </a:solidFill>
            </a:endParaRPr>
          </a:p>
        </p:txBody>
      </p:sp>
      <p:sp>
        <p:nvSpPr>
          <p:cNvPr id="23" name="Rechthoek: afgeronde hoeken 22">
            <a:extLst>
              <a:ext uri="{FF2B5EF4-FFF2-40B4-BE49-F238E27FC236}">
                <a16:creationId xmlns:a16="http://schemas.microsoft.com/office/drawing/2014/main" id="{C63D355C-7048-4DE2-7D66-65A0BA5BA35D}"/>
              </a:ext>
            </a:extLst>
          </p:cNvPr>
          <p:cNvSpPr/>
          <p:nvPr userDrawn="1"/>
        </p:nvSpPr>
        <p:spPr>
          <a:xfrm>
            <a:off x="8247379" y="1634259"/>
            <a:ext cx="1242380" cy="426378"/>
          </a:xfrm>
          <a:prstGeom prst="roundRect">
            <a:avLst/>
          </a:prstGeom>
          <a:solidFill>
            <a:srgbClr val="4A1E47"/>
          </a:solidFill>
          <a:ln w="6350"/>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b"/>
          <a:lstStyle/>
          <a:p>
            <a:pPr algn="ctr"/>
            <a:r>
              <a:rPr lang="nl-NL" sz="900">
                <a:solidFill>
                  <a:srgbClr val="FFFFFF"/>
                </a:solidFill>
              </a:rPr>
              <a:t>Dark </a:t>
            </a:r>
            <a:r>
              <a:rPr lang="nl-NL" sz="900" err="1">
                <a:solidFill>
                  <a:srgbClr val="FFFFFF"/>
                </a:solidFill>
              </a:rPr>
              <a:t>Tranquil</a:t>
            </a:r>
            <a:r>
              <a:rPr lang="nl-NL" sz="900">
                <a:solidFill>
                  <a:srgbClr val="FFFFFF"/>
                </a:solidFill>
              </a:rPr>
              <a:t> Velvet</a:t>
            </a:r>
            <a:endParaRPr lang="en-US" sz="900">
              <a:solidFill>
                <a:srgbClr val="FFFFFF"/>
              </a:solidFill>
            </a:endParaRPr>
          </a:p>
        </p:txBody>
      </p:sp>
      <p:sp>
        <p:nvSpPr>
          <p:cNvPr id="24" name="Rechthoek: afgeronde hoeken 23">
            <a:extLst>
              <a:ext uri="{FF2B5EF4-FFF2-40B4-BE49-F238E27FC236}">
                <a16:creationId xmlns:a16="http://schemas.microsoft.com/office/drawing/2014/main" id="{EA4C10E4-26F8-5955-2FDC-6E4130FC9685}"/>
              </a:ext>
            </a:extLst>
          </p:cNvPr>
          <p:cNvSpPr/>
          <p:nvPr userDrawn="1"/>
        </p:nvSpPr>
        <p:spPr>
          <a:xfrm>
            <a:off x="8247379" y="2150694"/>
            <a:ext cx="1242380" cy="426378"/>
          </a:xfrm>
          <a:prstGeom prst="roundRect">
            <a:avLst/>
          </a:prstGeom>
          <a:solidFill>
            <a:srgbClr val="5B1E53"/>
          </a:solidFill>
          <a:ln w="6350"/>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b"/>
          <a:lstStyle/>
          <a:p>
            <a:pPr algn="ctr"/>
            <a:endParaRPr lang="en-US" sz="900">
              <a:solidFill>
                <a:srgbClr val="FFFFFF"/>
              </a:solidFill>
            </a:endParaRPr>
          </a:p>
        </p:txBody>
      </p:sp>
      <p:sp>
        <p:nvSpPr>
          <p:cNvPr id="25" name="Rechthoek: afgeronde hoeken 24">
            <a:extLst>
              <a:ext uri="{FF2B5EF4-FFF2-40B4-BE49-F238E27FC236}">
                <a16:creationId xmlns:a16="http://schemas.microsoft.com/office/drawing/2014/main" id="{E8B840EB-0334-6C17-F267-89A3E833FCE1}"/>
              </a:ext>
            </a:extLst>
          </p:cNvPr>
          <p:cNvSpPr/>
          <p:nvPr userDrawn="1"/>
        </p:nvSpPr>
        <p:spPr>
          <a:xfrm>
            <a:off x="8247379" y="2667129"/>
            <a:ext cx="1242380" cy="426378"/>
          </a:xfrm>
          <a:prstGeom prst="roundRect">
            <a:avLst/>
          </a:prstGeom>
          <a:solidFill>
            <a:srgbClr val="6C1D5F"/>
          </a:solidFill>
          <a:ln w="6350"/>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b"/>
          <a:lstStyle/>
          <a:p>
            <a:pPr algn="ctr"/>
            <a:r>
              <a:rPr lang="nl-NL" sz="900" err="1">
                <a:solidFill>
                  <a:srgbClr val="FFFFFF"/>
                </a:solidFill>
              </a:rPr>
              <a:t>Tranquil</a:t>
            </a:r>
            <a:r>
              <a:rPr lang="nl-NL" sz="900">
                <a:solidFill>
                  <a:srgbClr val="FFFFFF"/>
                </a:solidFill>
              </a:rPr>
              <a:t> Velvet</a:t>
            </a:r>
            <a:endParaRPr lang="en-US" sz="900">
              <a:solidFill>
                <a:srgbClr val="FFFFFF"/>
              </a:solidFill>
            </a:endParaRPr>
          </a:p>
        </p:txBody>
      </p:sp>
      <p:sp>
        <p:nvSpPr>
          <p:cNvPr id="26" name="Rechthoek: afgeronde hoeken 25">
            <a:extLst>
              <a:ext uri="{FF2B5EF4-FFF2-40B4-BE49-F238E27FC236}">
                <a16:creationId xmlns:a16="http://schemas.microsoft.com/office/drawing/2014/main" id="{BF4FFA33-64EA-56D7-6787-6AD071B97DE7}"/>
              </a:ext>
            </a:extLst>
          </p:cNvPr>
          <p:cNvSpPr/>
          <p:nvPr userDrawn="1"/>
        </p:nvSpPr>
        <p:spPr>
          <a:xfrm>
            <a:off x="8247379" y="3183564"/>
            <a:ext cx="1242380" cy="426378"/>
          </a:xfrm>
          <a:prstGeom prst="roundRect">
            <a:avLst/>
          </a:prstGeom>
          <a:solidFill>
            <a:srgbClr val="793B74"/>
          </a:solidFill>
          <a:ln w="6350"/>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b"/>
          <a:lstStyle/>
          <a:p>
            <a:pPr algn="ctr"/>
            <a:endParaRPr lang="en-US" sz="900">
              <a:solidFill>
                <a:srgbClr val="FFFFFF"/>
              </a:solidFill>
            </a:endParaRPr>
          </a:p>
        </p:txBody>
      </p:sp>
      <p:sp>
        <p:nvSpPr>
          <p:cNvPr id="27" name="Rechthoek: afgeronde hoeken 26">
            <a:extLst>
              <a:ext uri="{FF2B5EF4-FFF2-40B4-BE49-F238E27FC236}">
                <a16:creationId xmlns:a16="http://schemas.microsoft.com/office/drawing/2014/main" id="{D8118ED3-F21B-F98E-3DE4-4DFE092AD1EC}"/>
              </a:ext>
            </a:extLst>
          </p:cNvPr>
          <p:cNvSpPr/>
          <p:nvPr userDrawn="1"/>
        </p:nvSpPr>
        <p:spPr>
          <a:xfrm>
            <a:off x="8247379" y="3699999"/>
            <a:ext cx="1242380" cy="426378"/>
          </a:xfrm>
          <a:prstGeom prst="roundRect">
            <a:avLst/>
          </a:prstGeom>
          <a:solidFill>
            <a:srgbClr val="855889"/>
          </a:solidFill>
          <a:ln w="6350"/>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b"/>
          <a:lstStyle/>
          <a:p>
            <a:pPr algn="ctr"/>
            <a:endParaRPr lang="en-US" sz="900">
              <a:solidFill>
                <a:srgbClr val="FFFFFF"/>
              </a:solidFill>
            </a:endParaRPr>
          </a:p>
        </p:txBody>
      </p:sp>
      <p:sp>
        <p:nvSpPr>
          <p:cNvPr id="28" name="Rechthoek: afgeronde hoeken 27">
            <a:extLst>
              <a:ext uri="{FF2B5EF4-FFF2-40B4-BE49-F238E27FC236}">
                <a16:creationId xmlns:a16="http://schemas.microsoft.com/office/drawing/2014/main" id="{542CB467-D175-7EBB-BE0B-B57F7D8D621F}"/>
              </a:ext>
            </a:extLst>
          </p:cNvPr>
          <p:cNvSpPr/>
          <p:nvPr userDrawn="1"/>
        </p:nvSpPr>
        <p:spPr>
          <a:xfrm>
            <a:off x="8247379" y="4216434"/>
            <a:ext cx="1242380" cy="426378"/>
          </a:xfrm>
          <a:prstGeom prst="roundRect">
            <a:avLst/>
          </a:prstGeom>
          <a:solidFill>
            <a:srgbClr val="91759E"/>
          </a:solidFill>
          <a:ln w="6350"/>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b"/>
          <a:lstStyle/>
          <a:p>
            <a:pPr algn="ctr"/>
            <a:endParaRPr lang="en-US" sz="900">
              <a:solidFill>
                <a:srgbClr val="FFFFFF"/>
              </a:solidFill>
            </a:endParaRPr>
          </a:p>
        </p:txBody>
      </p:sp>
      <p:sp>
        <p:nvSpPr>
          <p:cNvPr id="29" name="Rechthoek: afgeronde hoeken 28">
            <a:extLst>
              <a:ext uri="{FF2B5EF4-FFF2-40B4-BE49-F238E27FC236}">
                <a16:creationId xmlns:a16="http://schemas.microsoft.com/office/drawing/2014/main" id="{4439AB15-B625-38AB-09FF-3637E98A333D}"/>
              </a:ext>
            </a:extLst>
          </p:cNvPr>
          <p:cNvSpPr/>
          <p:nvPr userDrawn="1"/>
        </p:nvSpPr>
        <p:spPr>
          <a:xfrm>
            <a:off x="8247379" y="4732869"/>
            <a:ext cx="1242380" cy="426378"/>
          </a:xfrm>
          <a:prstGeom prst="roundRect">
            <a:avLst/>
          </a:prstGeom>
          <a:solidFill>
            <a:srgbClr val="9D92B2"/>
          </a:solidFill>
          <a:ln w="6350"/>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b"/>
          <a:lstStyle/>
          <a:p>
            <a:pPr algn="ctr"/>
            <a:r>
              <a:rPr lang="nl-NL" sz="900">
                <a:solidFill>
                  <a:srgbClr val="FFFFFF"/>
                </a:solidFill>
              </a:rPr>
              <a:t>Dawn</a:t>
            </a:r>
            <a:endParaRPr lang="en-US" sz="900">
              <a:solidFill>
                <a:srgbClr val="FFFFFF"/>
              </a:solidFill>
            </a:endParaRPr>
          </a:p>
        </p:txBody>
      </p:sp>
      <p:sp>
        <p:nvSpPr>
          <p:cNvPr id="30" name="Rechthoek: afgeronde hoeken 29">
            <a:extLst>
              <a:ext uri="{FF2B5EF4-FFF2-40B4-BE49-F238E27FC236}">
                <a16:creationId xmlns:a16="http://schemas.microsoft.com/office/drawing/2014/main" id="{7236F971-FAD4-A1D5-4E86-FFF24A8429F5}"/>
              </a:ext>
            </a:extLst>
          </p:cNvPr>
          <p:cNvSpPr/>
          <p:nvPr userDrawn="1"/>
        </p:nvSpPr>
        <p:spPr>
          <a:xfrm>
            <a:off x="8247379" y="5249304"/>
            <a:ext cx="1242380" cy="426378"/>
          </a:xfrm>
          <a:prstGeom prst="roundRect">
            <a:avLst/>
          </a:prstGeom>
          <a:solidFill>
            <a:srgbClr val="B8AFCF"/>
          </a:solidFill>
          <a:ln w="6350"/>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b"/>
          <a:lstStyle/>
          <a:p>
            <a:pPr algn="ctr"/>
            <a:endParaRPr lang="en-US" sz="900">
              <a:solidFill>
                <a:srgbClr val="FFFFFF"/>
              </a:solidFill>
            </a:endParaRPr>
          </a:p>
        </p:txBody>
      </p:sp>
      <p:sp>
        <p:nvSpPr>
          <p:cNvPr id="31" name="Rechthoek: afgeronde hoeken 30">
            <a:extLst>
              <a:ext uri="{FF2B5EF4-FFF2-40B4-BE49-F238E27FC236}">
                <a16:creationId xmlns:a16="http://schemas.microsoft.com/office/drawing/2014/main" id="{A0B57285-CD98-AA78-3BD5-B38F21A95010}"/>
              </a:ext>
            </a:extLst>
          </p:cNvPr>
          <p:cNvSpPr/>
          <p:nvPr userDrawn="1"/>
        </p:nvSpPr>
        <p:spPr>
          <a:xfrm>
            <a:off x="8247379" y="5765739"/>
            <a:ext cx="1242380" cy="426378"/>
          </a:xfrm>
          <a:prstGeom prst="roundRect">
            <a:avLst/>
          </a:prstGeom>
          <a:solidFill>
            <a:srgbClr val="D3CCEC"/>
          </a:solidFill>
          <a:ln w="6350"/>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b"/>
          <a:lstStyle/>
          <a:p>
            <a:pPr algn="ctr"/>
            <a:endParaRPr lang="en-US" sz="900">
              <a:solidFill>
                <a:srgbClr val="FFFFFF"/>
              </a:solidFill>
            </a:endParaRPr>
          </a:p>
        </p:txBody>
      </p:sp>
      <p:sp>
        <p:nvSpPr>
          <p:cNvPr id="32" name="Tekstvak 31">
            <a:extLst>
              <a:ext uri="{FF2B5EF4-FFF2-40B4-BE49-F238E27FC236}">
                <a16:creationId xmlns:a16="http://schemas.microsoft.com/office/drawing/2014/main" id="{EBB69F18-D00B-AD2A-B811-CF68DD572636}"/>
              </a:ext>
            </a:extLst>
          </p:cNvPr>
          <p:cNvSpPr txBox="1"/>
          <p:nvPr userDrawn="1"/>
        </p:nvSpPr>
        <p:spPr>
          <a:xfrm>
            <a:off x="8247379" y="293612"/>
            <a:ext cx="1661372" cy="307777"/>
          </a:xfrm>
          <a:prstGeom prst="rect">
            <a:avLst/>
          </a:prstGeom>
          <a:noFill/>
        </p:spPr>
        <p:txBody>
          <a:bodyPr wrap="square" rtlCol="0">
            <a:spAutoFit/>
          </a:bodyPr>
          <a:lstStyle/>
          <a:p>
            <a:r>
              <a:rPr lang="nl-NL" sz="1400" b="1">
                <a:solidFill>
                  <a:srgbClr val="222222"/>
                </a:solidFill>
              </a:rPr>
              <a:t>Chart </a:t>
            </a:r>
            <a:r>
              <a:rPr lang="nl-NL" sz="1400" b="1" err="1">
                <a:solidFill>
                  <a:srgbClr val="222222"/>
                </a:solidFill>
              </a:rPr>
              <a:t>colors</a:t>
            </a:r>
            <a:endParaRPr lang="en-US" sz="1400" b="1">
              <a:solidFill>
                <a:srgbClr val="222222"/>
              </a:solidFill>
            </a:endParaRPr>
          </a:p>
        </p:txBody>
      </p:sp>
    </p:spTree>
    <p:extLst>
      <p:ext uri="{BB962C8B-B14F-4D97-AF65-F5344CB8AC3E}">
        <p14:creationId xmlns:p14="http://schemas.microsoft.com/office/powerpoint/2010/main" val="385074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_photo">
    <p:bg>
      <p:bgPr>
        <a:solidFill>
          <a:schemeClr val="accent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07E160A-0514-EFDC-B468-65BCB476F62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5" name="Text Placeholder 6">
            <a:extLst>
              <a:ext uri="{FF2B5EF4-FFF2-40B4-BE49-F238E27FC236}">
                <a16:creationId xmlns:a16="http://schemas.microsoft.com/office/drawing/2014/main" id="{73090C62-63EE-C783-3628-6FD1DFD6EB91}"/>
              </a:ext>
            </a:extLst>
          </p:cNvPr>
          <p:cNvSpPr>
            <a:spLocks noGrp="1"/>
          </p:cNvSpPr>
          <p:nvPr>
            <p:ph idx="1" hasCustomPrompt="1"/>
          </p:nvPr>
        </p:nvSpPr>
        <p:spPr>
          <a:xfrm>
            <a:off x="550862" y="1436914"/>
            <a:ext cx="5545138" cy="4862085"/>
          </a:xfrm>
          <a:prstGeom prst="rect">
            <a:avLst/>
          </a:prstGeom>
        </p:spPr>
        <p:txBody>
          <a:bodyPr vert="horz" lIns="0" tIns="0" rIns="0" bIns="0" rtlCol="0">
            <a:normAutofit/>
          </a:bodyPr>
          <a:lstStyle>
            <a:lvl1pPr marL="7938" indent="-7938">
              <a:buNone/>
              <a:tabLst/>
              <a:defRPr b="1">
                <a:solidFill>
                  <a:schemeClr val="tx2"/>
                </a:solidFill>
              </a:defRPr>
            </a:lvl1pPr>
            <a:lvl2pPr marL="171450" indent="-171450">
              <a:buFont typeface="Arial" panose="020B0604020202020204" pitchFamily="34" charset="0"/>
              <a:buChar char="•"/>
              <a:tabLst/>
              <a:defRPr/>
            </a:lvl2pPr>
            <a:lvl3pPr marL="914400" indent="0">
              <a:buNone/>
              <a:defRPr/>
            </a:lvl3pPr>
          </a:lstStyle>
          <a:p>
            <a:pPr lvl="0"/>
            <a:r>
              <a:rPr lang="en-GB"/>
              <a:t>Table of contents</a:t>
            </a:r>
          </a:p>
          <a:p>
            <a:pPr lvl="1"/>
            <a:r>
              <a:rPr lang="en-GB"/>
              <a:t>Description</a:t>
            </a:r>
          </a:p>
        </p:txBody>
      </p:sp>
      <p:sp>
        <p:nvSpPr>
          <p:cNvPr id="6" name="TextBox 5">
            <a:extLst>
              <a:ext uri="{FF2B5EF4-FFF2-40B4-BE49-F238E27FC236}">
                <a16:creationId xmlns:a16="http://schemas.microsoft.com/office/drawing/2014/main" id="{B25F9747-9017-231A-73B0-F1E43265F031}"/>
              </a:ext>
            </a:extLst>
          </p:cNvPr>
          <p:cNvSpPr txBox="1"/>
          <p:nvPr userDrawn="1"/>
        </p:nvSpPr>
        <p:spPr>
          <a:xfrm>
            <a:off x="550863" y="463038"/>
            <a:ext cx="3342903" cy="553998"/>
          </a:xfrm>
          <a:prstGeom prst="rect">
            <a:avLst/>
          </a:prstGeom>
          <a:noFill/>
        </p:spPr>
        <p:txBody>
          <a:bodyPr wrap="none" lIns="0" rtlCol="0">
            <a:spAutoFit/>
          </a:bodyPr>
          <a:lstStyle/>
          <a:p>
            <a:r>
              <a:rPr lang="en-GB" sz="3000" b="1">
                <a:solidFill>
                  <a:schemeClr val="tx2"/>
                </a:solidFill>
              </a:rPr>
              <a:t>Table of contents</a:t>
            </a:r>
            <a:endParaRPr lang="en-PL" sz="3000" b="1">
              <a:solidFill>
                <a:schemeClr val="tx2"/>
              </a:solidFill>
            </a:endParaRPr>
          </a:p>
        </p:txBody>
      </p:sp>
      <p:sp>
        <p:nvSpPr>
          <p:cNvPr id="7" name="Rectangle 6">
            <a:extLst>
              <a:ext uri="{FF2B5EF4-FFF2-40B4-BE49-F238E27FC236}">
                <a16:creationId xmlns:a16="http://schemas.microsoft.com/office/drawing/2014/main" id="{72E2CE31-9EAD-0031-4F6F-101DBCB7D4EB}"/>
              </a:ext>
            </a:extLst>
          </p:cNvPr>
          <p:cNvSpPr/>
          <p:nvPr userDrawn="1"/>
        </p:nvSpPr>
        <p:spPr>
          <a:xfrm>
            <a:off x="10002417" y="0"/>
            <a:ext cx="2189583" cy="774441"/>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583" h="774441">
                <a:moveTo>
                  <a:pt x="0" y="0"/>
                </a:moveTo>
                <a:lnTo>
                  <a:pt x="2180253" y="0"/>
                </a:lnTo>
                <a:lnTo>
                  <a:pt x="2189583" y="774441"/>
                </a:lnTo>
                <a:cubicBezTo>
                  <a:pt x="1696098" y="581609"/>
                  <a:pt x="1426547" y="547397"/>
                  <a:pt x="933061" y="447870"/>
                </a:cubicBezTo>
                <a:cubicBezTo>
                  <a:pt x="202163" y="214604"/>
                  <a:pt x="311020" y="149290"/>
                  <a:pt x="0" y="0"/>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0" name="Graphic 8">
            <a:extLst>
              <a:ext uri="{FF2B5EF4-FFF2-40B4-BE49-F238E27FC236}">
                <a16:creationId xmlns:a16="http://schemas.microsoft.com/office/drawing/2014/main" id="{F8E301CF-DA29-892F-5D25-A40CFC0DBDE9}"/>
              </a:ext>
            </a:extLst>
          </p:cNvPr>
          <p:cNvSpPr/>
          <p:nvPr/>
        </p:nvSpPr>
        <p:spPr>
          <a:xfrm rot="1079142">
            <a:off x="7060401" y="1532904"/>
            <a:ext cx="4341607" cy="4670103"/>
          </a:xfrm>
          <a:custGeom>
            <a:avLst/>
            <a:gdLst>
              <a:gd name="connsiteX0" fmla="*/ 1401949 w 1616853"/>
              <a:gd name="connsiteY0" fmla="*/ 422108 h 1739188"/>
              <a:gd name="connsiteX1" fmla="*/ 1615215 w 1616853"/>
              <a:gd name="connsiteY1" fmla="*/ 994174 h 1739188"/>
              <a:gd name="connsiteX2" fmla="*/ 1251001 w 1616853"/>
              <a:gd name="connsiteY2" fmla="*/ 1543821 h 1739188"/>
              <a:gd name="connsiteX3" fmla="*/ 480868 w 1616853"/>
              <a:gd name="connsiteY3" fmla="*/ 1705884 h 1739188"/>
              <a:gd name="connsiteX4" fmla="*/ 2563 w 1616853"/>
              <a:gd name="connsiteY4" fmla="*/ 1071596 h 1739188"/>
              <a:gd name="connsiteX5" fmla="*/ 319850 w 1616853"/>
              <a:gd name="connsiteY5" fmla="*/ 332242 h 1739188"/>
              <a:gd name="connsiteX6" fmla="*/ 922695 w 1616853"/>
              <a:gd name="connsiteY6" fmla="*/ 2891 h 1739188"/>
              <a:gd name="connsiteX7" fmla="*/ 1401949 w 1616853"/>
              <a:gd name="connsiteY7" fmla="*/ 422013 h 173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6853" h="1739188">
                <a:moveTo>
                  <a:pt x="1401949" y="422108"/>
                </a:moveTo>
                <a:cubicBezTo>
                  <a:pt x="1530859" y="614760"/>
                  <a:pt x="1630985" y="799718"/>
                  <a:pt x="1615215" y="994174"/>
                </a:cubicBezTo>
                <a:cubicBezTo>
                  <a:pt x="1599446" y="1188726"/>
                  <a:pt x="1467592" y="1392303"/>
                  <a:pt x="1251001" y="1543821"/>
                </a:cubicBezTo>
                <a:cubicBezTo>
                  <a:pt x="1034410" y="1695340"/>
                  <a:pt x="732988" y="1794231"/>
                  <a:pt x="480868" y="1705884"/>
                </a:cubicBezTo>
                <a:cubicBezTo>
                  <a:pt x="229319" y="1617443"/>
                  <a:pt x="27072" y="1341670"/>
                  <a:pt x="2563" y="1071596"/>
                </a:cubicBezTo>
                <a:cubicBezTo>
                  <a:pt x="-21851" y="801997"/>
                  <a:pt x="131473" y="538194"/>
                  <a:pt x="319850" y="332242"/>
                </a:cubicBezTo>
                <a:cubicBezTo>
                  <a:pt x="508227" y="126291"/>
                  <a:pt x="732038" y="-22853"/>
                  <a:pt x="922695" y="2891"/>
                </a:cubicBezTo>
                <a:cubicBezTo>
                  <a:pt x="1113922" y="28730"/>
                  <a:pt x="1272565" y="229457"/>
                  <a:pt x="1401949" y="422013"/>
                </a:cubicBezTo>
                <a:close/>
              </a:path>
            </a:pathLst>
          </a:custGeom>
          <a:solidFill>
            <a:schemeClr val="bg1"/>
          </a:solidFill>
          <a:ln w="9487" cap="flat">
            <a:noFill/>
            <a:prstDash val="solid"/>
            <a:miter/>
          </a:ln>
        </p:spPr>
        <p:txBody>
          <a:bodyPr rtlCol="0" anchor="ctr"/>
          <a:lstStyle/>
          <a:p>
            <a:endParaRPr lang="en-PL"/>
          </a:p>
        </p:txBody>
      </p:sp>
      <p:sp>
        <p:nvSpPr>
          <p:cNvPr id="13" name="Freeform 12">
            <a:extLst>
              <a:ext uri="{FF2B5EF4-FFF2-40B4-BE49-F238E27FC236}">
                <a16:creationId xmlns:a16="http://schemas.microsoft.com/office/drawing/2014/main" id="{AE509DF0-4947-3F77-001C-EE500A459484}"/>
              </a:ext>
            </a:extLst>
          </p:cNvPr>
          <p:cNvSpPr/>
          <p:nvPr userDrawn="1"/>
        </p:nvSpPr>
        <p:spPr>
          <a:xfrm>
            <a:off x="5411972" y="3867956"/>
            <a:ext cx="6780029" cy="2990045"/>
          </a:xfrm>
          <a:custGeom>
            <a:avLst/>
            <a:gdLst>
              <a:gd name="connsiteX0" fmla="*/ 4839944 w 6780029"/>
              <a:gd name="connsiteY0" fmla="*/ 81 h 2990045"/>
              <a:gd name="connsiteX1" fmla="*/ 5025291 w 6780029"/>
              <a:gd name="connsiteY1" fmla="*/ 7366 h 2990045"/>
              <a:gd name="connsiteX2" fmla="*/ 6687407 w 6780029"/>
              <a:gd name="connsiteY2" fmla="*/ 597420 h 2990045"/>
              <a:gd name="connsiteX3" fmla="*/ 6780029 w 6780029"/>
              <a:gd name="connsiteY3" fmla="*/ 660808 h 2990045"/>
              <a:gd name="connsiteX4" fmla="*/ 6780029 w 6780029"/>
              <a:gd name="connsiteY4" fmla="*/ 2990045 h 2990045"/>
              <a:gd name="connsiteX5" fmla="*/ 0 w 6780029"/>
              <a:gd name="connsiteY5" fmla="*/ 2990045 h 2990045"/>
              <a:gd name="connsiteX6" fmla="*/ 6170 w 6780029"/>
              <a:gd name="connsiteY6" fmla="*/ 2961867 h 2990045"/>
              <a:gd name="connsiteX7" fmla="*/ 2108136 w 6780029"/>
              <a:gd name="connsiteY7" fmla="*/ 966347 h 2990045"/>
              <a:gd name="connsiteX8" fmla="*/ 2108620 w 6780029"/>
              <a:gd name="connsiteY8" fmla="*/ 966347 h 2990045"/>
              <a:gd name="connsiteX9" fmla="*/ 4839944 w 6780029"/>
              <a:gd name="connsiteY9" fmla="*/ 81 h 299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0029" h="2990045">
                <a:moveTo>
                  <a:pt x="4839944" y="81"/>
                </a:moveTo>
                <a:cubicBezTo>
                  <a:pt x="4901551" y="537"/>
                  <a:pt x="4963327" y="2934"/>
                  <a:pt x="5025291" y="7366"/>
                </a:cubicBezTo>
                <a:cubicBezTo>
                  <a:pt x="5583247" y="47251"/>
                  <a:pt x="6155762" y="252299"/>
                  <a:pt x="6687407" y="597420"/>
                </a:cubicBezTo>
                <a:lnTo>
                  <a:pt x="6780029" y="660808"/>
                </a:lnTo>
                <a:lnTo>
                  <a:pt x="6780029" y="2990045"/>
                </a:lnTo>
                <a:lnTo>
                  <a:pt x="0" y="2990045"/>
                </a:lnTo>
                <a:lnTo>
                  <a:pt x="6170" y="2961867"/>
                </a:lnTo>
                <a:cubicBezTo>
                  <a:pt x="230750" y="2172845"/>
                  <a:pt x="1187750" y="1511778"/>
                  <a:pt x="2108136" y="966347"/>
                </a:cubicBezTo>
                <a:lnTo>
                  <a:pt x="2108620" y="966347"/>
                </a:lnTo>
                <a:cubicBezTo>
                  <a:pt x="3029465" y="422914"/>
                  <a:pt x="3915831" y="-6762"/>
                  <a:pt x="4839944" y="81"/>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17" name="Picture Placeholder 16">
            <a:extLst>
              <a:ext uri="{FF2B5EF4-FFF2-40B4-BE49-F238E27FC236}">
                <a16:creationId xmlns:a16="http://schemas.microsoft.com/office/drawing/2014/main" id="{98E84970-83D2-5FCC-63A9-27783FE6E4C4}"/>
              </a:ext>
            </a:extLst>
          </p:cNvPr>
          <p:cNvSpPr>
            <a:spLocks noGrp="1"/>
          </p:cNvSpPr>
          <p:nvPr>
            <p:ph type="pic" sz="quarter" idx="11"/>
          </p:nvPr>
        </p:nvSpPr>
        <p:spPr>
          <a:xfrm>
            <a:off x="6390007" y="1344770"/>
            <a:ext cx="4643466" cy="4757283"/>
          </a:xfrm>
          <a:custGeom>
            <a:avLst/>
            <a:gdLst>
              <a:gd name="connsiteX0" fmla="*/ 2172219 w 4643466"/>
              <a:gd name="connsiteY0" fmla="*/ 4 h 4757283"/>
              <a:gd name="connsiteX1" fmla="*/ 3682662 w 4643466"/>
              <a:gd name="connsiteY1" fmla="*/ 791177 h 4757283"/>
              <a:gd name="connsiteX2" fmla="*/ 3682719 w 4643466"/>
              <a:gd name="connsiteY2" fmla="*/ 791425 h 4757283"/>
              <a:gd name="connsiteX3" fmla="*/ 4631723 w 4643466"/>
              <a:gd name="connsiteY3" fmla="*/ 2150645 h 4757283"/>
              <a:gd name="connsiteX4" fmla="*/ 3921972 w 4643466"/>
              <a:gd name="connsiteY4" fmla="*/ 3826185 h 4757283"/>
              <a:gd name="connsiteX5" fmla="*/ 1824385 w 4643466"/>
              <a:gd name="connsiteY5" fmla="*/ 4750602 h 4757283"/>
              <a:gd name="connsiteX6" fmla="*/ 83093 w 4643466"/>
              <a:gd name="connsiteY6" fmla="*/ 3400595 h 4757283"/>
              <a:gd name="connsiteX7" fmla="*/ 545938 w 4643466"/>
              <a:gd name="connsiteY7" fmla="*/ 1258862 h 4757283"/>
              <a:gd name="connsiteX8" fmla="*/ 2067058 w 4643466"/>
              <a:gd name="connsiteY8" fmla="*/ 5108 h 4757283"/>
              <a:gd name="connsiteX9" fmla="*/ 2172219 w 4643466"/>
              <a:gd name="connsiteY9" fmla="*/ 4 h 475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3466" h="4757283">
                <a:moveTo>
                  <a:pt x="2172219" y="4"/>
                </a:moveTo>
                <a:cubicBezTo>
                  <a:pt x="2698457" y="1377"/>
                  <a:pt x="3229338" y="397328"/>
                  <a:pt x="3682662" y="791177"/>
                </a:cubicBezTo>
                <a:lnTo>
                  <a:pt x="3682719" y="791425"/>
                </a:lnTo>
                <a:cubicBezTo>
                  <a:pt x="4164971" y="1212090"/>
                  <a:pt x="4560621" y="1631303"/>
                  <a:pt x="4631723" y="2150645"/>
                </a:cubicBezTo>
                <a:cubicBezTo>
                  <a:pt x="4702885" y="2670238"/>
                  <a:pt x="4448678" y="3288845"/>
                  <a:pt x="3921972" y="3826185"/>
                </a:cubicBezTo>
                <a:cubicBezTo>
                  <a:pt x="3395266" y="4363528"/>
                  <a:pt x="2595453" y="4818175"/>
                  <a:pt x="1824385" y="4750602"/>
                </a:cubicBezTo>
                <a:cubicBezTo>
                  <a:pt x="1054889" y="4682411"/>
                  <a:pt x="314082" y="4091754"/>
                  <a:pt x="83093" y="3400595"/>
                </a:cubicBezTo>
                <a:cubicBezTo>
                  <a:pt x="-147341" y="2710618"/>
                  <a:pt x="132101" y="1920392"/>
                  <a:pt x="545938" y="1258862"/>
                </a:cubicBezTo>
                <a:cubicBezTo>
                  <a:pt x="959775" y="597334"/>
                  <a:pt x="1508470" y="61520"/>
                  <a:pt x="2067058" y="5108"/>
                </a:cubicBezTo>
                <a:cubicBezTo>
                  <a:pt x="2102075" y="1575"/>
                  <a:pt x="2137137" y="-87"/>
                  <a:pt x="2172219" y="4"/>
                </a:cubicBezTo>
                <a:close/>
              </a:path>
            </a:pathLst>
          </a:custGeom>
          <a:solidFill>
            <a:schemeClr val="bg2"/>
          </a:solidFill>
        </p:spPr>
        <p:txBody>
          <a:bodyPr wrap="square" anchor="ctr">
            <a:noAutofit/>
          </a:bodyPr>
          <a:lstStyle>
            <a:lvl1pPr marL="0" indent="0" algn="ctr">
              <a:buNone/>
              <a:defRPr/>
            </a:lvl1pPr>
          </a:lstStyle>
          <a:p>
            <a:r>
              <a:rPr lang="en-US"/>
              <a:t>Click icon to add picture</a:t>
            </a:r>
            <a:endParaRPr lang="en-PL"/>
          </a:p>
        </p:txBody>
      </p:sp>
      <p:sp>
        <p:nvSpPr>
          <p:cNvPr id="20" name="Freeform 19">
            <a:extLst>
              <a:ext uri="{FF2B5EF4-FFF2-40B4-BE49-F238E27FC236}">
                <a16:creationId xmlns:a16="http://schemas.microsoft.com/office/drawing/2014/main" id="{4FAA4253-6F70-282F-5C25-505FF0B604CB}"/>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3628170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bg>
      <p:bgPr>
        <a:solidFill>
          <a:schemeClr val="accent4"/>
        </a:solidFill>
        <a:effectLst/>
      </p:bgPr>
    </p:bg>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50EC95FD-18E8-BB45-C1C0-A724E9A31721}"/>
              </a:ext>
            </a:extLst>
          </p:cNvPr>
          <p:cNvSpPr/>
          <p:nvPr userDrawn="1"/>
        </p:nvSpPr>
        <p:spPr>
          <a:xfrm>
            <a:off x="1" y="-9331"/>
            <a:ext cx="5475247" cy="6867331"/>
          </a:xfrm>
          <a:custGeom>
            <a:avLst/>
            <a:gdLst>
              <a:gd name="connsiteX0" fmla="*/ 0 w 5475247"/>
              <a:gd name="connsiteY0" fmla="*/ 0 h 6981631"/>
              <a:gd name="connsiteX1" fmla="*/ 4473087 w 5475247"/>
              <a:gd name="connsiteY1" fmla="*/ 0 h 6981631"/>
              <a:gd name="connsiteX2" fmla="*/ 4500927 w 5475247"/>
              <a:gd name="connsiteY2" fmla="*/ 33268 h 6981631"/>
              <a:gd name="connsiteX3" fmla="*/ 4923611 w 5475247"/>
              <a:gd name="connsiteY3" fmla="*/ 705713 h 6981631"/>
              <a:gd name="connsiteX4" fmla="*/ 4687098 w 5475247"/>
              <a:gd name="connsiteY4" fmla="*/ 6631117 h 6981631"/>
              <a:gd name="connsiteX5" fmla="*/ 4505245 w 5475247"/>
              <a:gd name="connsiteY5" fmla="*/ 6981631 h 6981631"/>
              <a:gd name="connsiteX6" fmla="*/ 0 w 5475247"/>
              <a:gd name="connsiteY6" fmla="*/ 6981631 h 698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5247" h="6981631">
                <a:moveTo>
                  <a:pt x="0" y="0"/>
                </a:moveTo>
                <a:lnTo>
                  <a:pt x="4473087" y="0"/>
                </a:lnTo>
                <a:lnTo>
                  <a:pt x="4500927" y="33268"/>
                </a:lnTo>
                <a:cubicBezTo>
                  <a:pt x="4664238" y="241731"/>
                  <a:pt x="4806622" y="465765"/>
                  <a:pt x="4923611" y="705713"/>
                </a:cubicBezTo>
                <a:cubicBezTo>
                  <a:pt x="5781537" y="2465332"/>
                  <a:pt x="5589698" y="4732700"/>
                  <a:pt x="4687098" y="6631117"/>
                </a:cubicBezTo>
                <a:lnTo>
                  <a:pt x="4505245" y="6981631"/>
                </a:lnTo>
                <a:lnTo>
                  <a:pt x="0" y="698163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3" name="Slide Number Placeholder 2">
            <a:extLst>
              <a:ext uri="{FF2B5EF4-FFF2-40B4-BE49-F238E27FC236}">
                <a16:creationId xmlns:a16="http://schemas.microsoft.com/office/drawing/2014/main" id="{007E160A-0514-EFDC-B468-65BCB476F62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5" name="Text Placeholder 6">
            <a:extLst>
              <a:ext uri="{FF2B5EF4-FFF2-40B4-BE49-F238E27FC236}">
                <a16:creationId xmlns:a16="http://schemas.microsoft.com/office/drawing/2014/main" id="{73090C62-63EE-C783-3628-6FD1DFD6EB91}"/>
              </a:ext>
            </a:extLst>
          </p:cNvPr>
          <p:cNvSpPr>
            <a:spLocks noGrp="1"/>
          </p:cNvSpPr>
          <p:nvPr>
            <p:ph idx="1" hasCustomPrompt="1"/>
          </p:nvPr>
        </p:nvSpPr>
        <p:spPr>
          <a:xfrm>
            <a:off x="550862" y="1436914"/>
            <a:ext cx="4177535" cy="4782485"/>
          </a:xfrm>
          <a:prstGeom prst="rect">
            <a:avLst/>
          </a:prstGeom>
        </p:spPr>
        <p:txBody>
          <a:bodyPr vert="horz" lIns="0" tIns="0" rIns="0" bIns="0" rtlCol="0">
            <a:normAutofit/>
          </a:bodyPr>
          <a:lstStyle>
            <a:lvl1pPr marL="7938" indent="-7938">
              <a:buNone/>
              <a:tabLst/>
              <a:defRPr b="1">
                <a:solidFill>
                  <a:schemeClr val="tx2"/>
                </a:solidFill>
              </a:defRPr>
            </a:lvl1pPr>
            <a:lvl2pPr marL="171450" indent="-171450">
              <a:buFont typeface="Arial" panose="020B0604020202020204" pitchFamily="34" charset="0"/>
              <a:buChar char="•"/>
              <a:tabLst/>
              <a:defRPr/>
            </a:lvl2pPr>
            <a:lvl3pPr marL="914400" indent="0">
              <a:buNone/>
              <a:defRPr/>
            </a:lvl3pPr>
          </a:lstStyle>
          <a:p>
            <a:pPr lvl="0"/>
            <a:r>
              <a:rPr lang="en-GB"/>
              <a:t>Table of contents</a:t>
            </a:r>
          </a:p>
          <a:p>
            <a:pPr lvl="1"/>
            <a:r>
              <a:rPr lang="en-GB"/>
              <a:t>Description</a:t>
            </a:r>
          </a:p>
        </p:txBody>
      </p:sp>
      <p:sp>
        <p:nvSpPr>
          <p:cNvPr id="6" name="TextBox 5">
            <a:extLst>
              <a:ext uri="{FF2B5EF4-FFF2-40B4-BE49-F238E27FC236}">
                <a16:creationId xmlns:a16="http://schemas.microsoft.com/office/drawing/2014/main" id="{B25F9747-9017-231A-73B0-F1E43265F031}"/>
              </a:ext>
            </a:extLst>
          </p:cNvPr>
          <p:cNvSpPr txBox="1"/>
          <p:nvPr userDrawn="1"/>
        </p:nvSpPr>
        <p:spPr>
          <a:xfrm>
            <a:off x="550863" y="463038"/>
            <a:ext cx="3342903" cy="553998"/>
          </a:xfrm>
          <a:prstGeom prst="rect">
            <a:avLst/>
          </a:prstGeom>
          <a:noFill/>
        </p:spPr>
        <p:txBody>
          <a:bodyPr wrap="none" lIns="0" rtlCol="0">
            <a:spAutoFit/>
          </a:bodyPr>
          <a:lstStyle/>
          <a:p>
            <a:r>
              <a:rPr lang="en-GB" sz="3000" b="1">
                <a:solidFill>
                  <a:schemeClr val="tx2"/>
                </a:solidFill>
              </a:rPr>
              <a:t>Table of contents</a:t>
            </a:r>
            <a:endParaRPr lang="en-PL" sz="3000" b="1">
              <a:solidFill>
                <a:schemeClr val="tx2"/>
              </a:solidFill>
            </a:endParaRPr>
          </a:p>
        </p:txBody>
      </p:sp>
      <p:sp>
        <p:nvSpPr>
          <p:cNvPr id="7" name="Rectangle 6">
            <a:extLst>
              <a:ext uri="{FF2B5EF4-FFF2-40B4-BE49-F238E27FC236}">
                <a16:creationId xmlns:a16="http://schemas.microsoft.com/office/drawing/2014/main" id="{72E2CE31-9EAD-0031-4F6F-101DBCB7D4EB}"/>
              </a:ext>
            </a:extLst>
          </p:cNvPr>
          <p:cNvSpPr/>
          <p:nvPr userDrawn="1"/>
        </p:nvSpPr>
        <p:spPr>
          <a:xfrm>
            <a:off x="10002417" y="0"/>
            <a:ext cx="2189583" cy="774441"/>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583" h="774441">
                <a:moveTo>
                  <a:pt x="0" y="0"/>
                </a:moveTo>
                <a:lnTo>
                  <a:pt x="2180253" y="0"/>
                </a:lnTo>
                <a:lnTo>
                  <a:pt x="2189583" y="774441"/>
                </a:lnTo>
                <a:cubicBezTo>
                  <a:pt x="1696098" y="581609"/>
                  <a:pt x="1426547" y="547397"/>
                  <a:pt x="933061" y="447870"/>
                </a:cubicBezTo>
                <a:cubicBezTo>
                  <a:pt x="202163" y="214604"/>
                  <a:pt x="311020" y="149290"/>
                  <a:pt x="0" y="0"/>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0" name="Freeform 19">
            <a:extLst>
              <a:ext uri="{FF2B5EF4-FFF2-40B4-BE49-F238E27FC236}">
                <a16:creationId xmlns:a16="http://schemas.microsoft.com/office/drawing/2014/main" id="{4FAA4253-6F70-282F-5C25-505FF0B604CB}"/>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 name="Text Placeholder 6">
            <a:extLst>
              <a:ext uri="{FF2B5EF4-FFF2-40B4-BE49-F238E27FC236}">
                <a16:creationId xmlns:a16="http://schemas.microsoft.com/office/drawing/2014/main" id="{9F25721F-2D83-66F1-DEBC-A499BC9A0B81}"/>
              </a:ext>
            </a:extLst>
          </p:cNvPr>
          <p:cNvSpPr>
            <a:spLocks noGrp="1"/>
          </p:cNvSpPr>
          <p:nvPr>
            <p:ph idx="11" hasCustomPrompt="1"/>
          </p:nvPr>
        </p:nvSpPr>
        <p:spPr>
          <a:xfrm>
            <a:off x="5628938" y="1436913"/>
            <a:ext cx="4177535" cy="4862085"/>
          </a:xfrm>
          <a:prstGeom prst="rect">
            <a:avLst/>
          </a:prstGeom>
        </p:spPr>
        <p:txBody>
          <a:bodyPr vert="horz" lIns="0" tIns="0" rIns="0" bIns="0" rtlCol="0">
            <a:normAutofit/>
          </a:bodyPr>
          <a:lstStyle>
            <a:lvl1pPr marL="7938" indent="-7938">
              <a:buNone/>
              <a:tabLst/>
              <a:defRPr b="1">
                <a:solidFill>
                  <a:schemeClr val="tx2"/>
                </a:solidFill>
              </a:defRPr>
            </a:lvl1pPr>
            <a:lvl2pPr marL="171450" indent="-171450">
              <a:buFont typeface="Arial" panose="020B0604020202020204" pitchFamily="34" charset="0"/>
              <a:buChar char="•"/>
              <a:tabLst/>
              <a:defRPr/>
            </a:lvl2pPr>
            <a:lvl3pPr marL="914400" indent="0">
              <a:buNone/>
              <a:defRPr/>
            </a:lvl3pPr>
          </a:lstStyle>
          <a:p>
            <a:pPr lvl="0"/>
            <a:r>
              <a:rPr lang="en-GB"/>
              <a:t>Table of contents</a:t>
            </a:r>
          </a:p>
          <a:p>
            <a:pPr lvl="1"/>
            <a:r>
              <a:rPr lang="en-GB"/>
              <a:t>Description</a:t>
            </a:r>
          </a:p>
        </p:txBody>
      </p:sp>
    </p:spTree>
    <p:extLst>
      <p:ext uri="{BB962C8B-B14F-4D97-AF65-F5344CB8AC3E}">
        <p14:creationId xmlns:p14="http://schemas.microsoft.com/office/powerpoint/2010/main" val="739390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34920531-3829-D901-CA90-A67538F5550E}"/>
              </a:ext>
            </a:extLst>
          </p:cNvPr>
          <p:cNvSpPr/>
          <p:nvPr userDrawn="1"/>
        </p:nvSpPr>
        <p:spPr>
          <a:xfrm>
            <a:off x="0" y="3626883"/>
            <a:ext cx="6250418" cy="3231117"/>
          </a:xfrm>
          <a:custGeom>
            <a:avLst/>
            <a:gdLst>
              <a:gd name="connsiteX0" fmla="*/ 429623 w 6250418"/>
              <a:gd name="connsiteY0" fmla="*/ 137 h 3231117"/>
              <a:gd name="connsiteX1" fmla="*/ 6107386 w 6250418"/>
              <a:gd name="connsiteY1" fmla="*/ 2905611 h 3231117"/>
              <a:gd name="connsiteX2" fmla="*/ 6218830 w 6250418"/>
              <a:gd name="connsiteY2" fmla="*/ 3150666 h 3231117"/>
              <a:gd name="connsiteX3" fmla="*/ 6250418 w 6250418"/>
              <a:gd name="connsiteY3" fmla="*/ 3231117 h 3231117"/>
              <a:gd name="connsiteX4" fmla="*/ 0 w 6250418"/>
              <a:gd name="connsiteY4" fmla="*/ 3231117 h 3231117"/>
              <a:gd name="connsiteX5" fmla="*/ 0 w 6250418"/>
              <a:gd name="connsiteY5" fmla="*/ 19551 h 3231117"/>
              <a:gd name="connsiteX6" fmla="*/ 201773 w 6250418"/>
              <a:gd name="connsiteY6" fmla="*/ 6063 h 3231117"/>
              <a:gd name="connsiteX7" fmla="*/ 429623 w 6250418"/>
              <a:gd name="connsiteY7" fmla="*/ 137 h 323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50418" h="3231117">
                <a:moveTo>
                  <a:pt x="429623" y="137"/>
                </a:moveTo>
                <a:cubicBezTo>
                  <a:pt x="2362891" y="-12755"/>
                  <a:pt x="5124279" y="889243"/>
                  <a:pt x="6107386" y="2905611"/>
                </a:cubicBezTo>
                <a:cubicBezTo>
                  <a:pt x="6146710" y="2986266"/>
                  <a:pt x="6183848" y="3067979"/>
                  <a:pt x="6218830" y="3150666"/>
                </a:cubicBezTo>
                <a:lnTo>
                  <a:pt x="6250418" y="3231117"/>
                </a:lnTo>
                <a:lnTo>
                  <a:pt x="0" y="3231117"/>
                </a:lnTo>
                <a:lnTo>
                  <a:pt x="0" y="19551"/>
                </a:lnTo>
                <a:lnTo>
                  <a:pt x="201773" y="6063"/>
                </a:lnTo>
                <a:cubicBezTo>
                  <a:pt x="276287" y="2633"/>
                  <a:pt x="352292" y="653"/>
                  <a:pt x="429623" y="137"/>
                </a:cubicBez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F91F5749-03FC-F7CA-23FC-018BB6393070}"/>
              </a:ext>
            </a:extLst>
          </p:cNvPr>
          <p:cNvSpPr>
            <a:spLocks noGrp="1"/>
          </p:cNvSpPr>
          <p:nvPr>
            <p:ph type="title" hasCustomPrompt="1"/>
          </p:nvPr>
        </p:nvSpPr>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CD743144-2B84-ED9F-7A6C-026226116B57}"/>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DDA1212E-D354-313E-E545-50E8DAD0E2C1}"/>
              </a:ext>
            </a:extLst>
          </p:cNvPr>
          <p:cNvSpPr>
            <a:spLocks noGrp="1"/>
          </p:cNvSpPr>
          <p:nvPr>
            <p:ph idx="1" hasCustomPrompt="1"/>
          </p:nvPr>
        </p:nvSpPr>
        <p:spPr>
          <a:xfrm>
            <a:off x="4086225" y="3429000"/>
            <a:ext cx="3426938" cy="567965"/>
          </a:xfrm>
          <a:prstGeom prst="rect">
            <a:avLst/>
          </a:prstGeom>
        </p:spPr>
        <p:txBody>
          <a:bodyPr vert="horz" lIns="0" tIns="0" rIns="0" bIns="0" rtlCol="0">
            <a:normAutofit/>
          </a:bodyPr>
          <a:lstStyle>
            <a:lvl1pPr marL="12700" indent="0">
              <a:buNone/>
              <a:tabLst/>
              <a:defRPr b="1">
                <a:solidFill>
                  <a:schemeClr val="tx2"/>
                </a:solidFill>
              </a:defRPr>
            </a:lvl1pPr>
            <a:lvl2pPr marL="184150" indent="-171450">
              <a:buFont typeface="Arial" panose="020B0604020202020204" pitchFamily="34" charset="0"/>
              <a:buChar char="•"/>
              <a:tabLst/>
              <a:defRPr>
                <a:solidFill>
                  <a:schemeClr val="accent3"/>
                </a:solidFill>
              </a:defRPr>
            </a:lvl2pPr>
            <a:lvl3pPr marL="12700" indent="0">
              <a:buNone/>
              <a:tabLst/>
              <a:defRPr/>
            </a:lvl3pPr>
          </a:lstStyle>
          <a:p>
            <a:pPr lvl="0"/>
            <a:r>
              <a:rPr lang="en-GB"/>
              <a:t>Name and Surname</a:t>
            </a:r>
          </a:p>
          <a:p>
            <a:pPr lvl="1"/>
            <a:r>
              <a:rPr lang="en-GB"/>
              <a:t>Position</a:t>
            </a:r>
          </a:p>
        </p:txBody>
      </p:sp>
      <p:sp>
        <p:nvSpPr>
          <p:cNvPr id="11" name="Text Placeholder 10">
            <a:extLst>
              <a:ext uri="{FF2B5EF4-FFF2-40B4-BE49-F238E27FC236}">
                <a16:creationId xmlns:a16="http://schemas.microsoft.com/office/drawing/2014/main" id="{10B09ED9-4286-62EE-6EA2-069EA339FDCB}"/>
              </a:ext>
            </a:extLst>
          </p:cNvPr>
          <p:cNvSpPr>
            <a:spLocks noGrp="1"/>
          </p:cNvSpPr>
          <p:nvPr>
            <p:ph type="body" sz="quarter" idx="11"/>
          </p:nvPr>
        </p:nvSpPr>
        <p:spPr>
          <a:xfrm>
            <a:off x="4086225" y="4260850"/>
            <a:ext cx="7554913" cy="1292225"/>
          </a:xfrm>
        </p:spPr>
        <p:txBody>
          <a:bodyPr>
            <a:normAutofit/>
          </a:bodyPr>
          <a:lstStyle>
            <a:lvl1pPr>
              <a:defRPr sz="1200"/>
            </a:lvl1pPr>
            <a:lvl2pPr marL="179388" indent="-171450">
              <a:buFont typeface="Arial" panose="020B0604020202020204" pitchFamily="34" charset="0"/>
              <a:buChar char="•"/>
              <a:tabLst/>
              <a:defRPr/>
            </a:lvl2pPr>
          </a:lstStyle>
          <a:p>
            <a:pPr lvl="0"/>
            <a:r>
              <a:rPr lang="en-US"/>
              <a:t>Click to edit Master text styles</a:t>
            </a:r>
          </a:p>
        </p:txBody>
      </p:sp>
      <p:sp>
        <p:nvSpPr>
          <p:cNvPr id="17" name="Picture Placeholder 16">
            <a:extLst>
              <a:ext uri="{FF2B5EF4-FFF2-40B4-BE49-F238E27FC236}">
                <a16:creationId xmlns:a16="http://schemas.microsoft.com/office/drawing/2014/main" id="{68E59D0F-5073-70D2-7DED-0B771ABD1788}"/>
              </a:ext>
            </a:extLst>
          </p:cNvPr>
          <p:cNvSpPr>
            <a:spLocks noGrp="1"/>
          </p:cNvSpPr>
          <p:nvPr>
            <p:ph type="pic" sz="quarter" idx="12"/>
          </p:nvPr>
        </p:nvSpPr>
        <p:spPr>
          <a:xfrm>
            <a:off x="2296308" y="2970936"/>
            <a:ext cx="1407298" cy="1484092"/>
          </a:xfrm>
          <a:custGeom>
            <a:avLst/>
            <a:gdLst>
              <a:gd name="connsiteX0" fmla="*/ 577388 w 1407298"/>
              <a:gd name="connsiteY0" fmla="*/ 294 h 1484092"/>
              <a:gd name="connsiteX1" fmla="*/ 1228905 w 1407298"/>
              <a:gd name="connsiteY1" fmla="*/ 346913 h 1484092"/>
              <a:gd name="connsiteX2" fmla="*/ 1228836 w 1407298"/>
              <a:gd name="connsiteY2" fmla="*/ 346983 h 1484092"/>
              <a:gd name="connsiteX3" fmla="*/ 1372072 w 1407298"/>
              <a:gd name="connsiteY3" fmla="*/ 1018872 h 1484092"/>
              <a:gd name="connsiteX4" fmla="*/ 845991 w 1407298"/>
              <a:gd name="connsiteY4" fmla="*/ 1395599 h 1484092"/>
              <a:gd name="connsiteX5" fmla="*/ 317059 w 1407298"/>
              <a:gd name="connsiteY5" fmla="*/ 1447400 h 1484092"/>
              <a:gd name="connsiteX6" fmla="*/ 98867 w 1407298"/>
              <a:gd name="connsiteY6" fmla="*/ 973329 h 1484092"/>
              <a:gd name="connsiteX7" fmla="*/ 29544 w 1407298"/>
              <a:gd name="connsiteY7" fmla="*/ 358108 h 1484092"/>
              <a:gd name="connsiteX8" fmla="*/ 577388 w 1407298"/>
              <a:gd name="connsiteY8" fmla="*/ 294 h 148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298" h="1484092">
                <a:moveTo>
                  <a:pt x="577388" y="294"/>
                </a:moveTo>
                <a:cubicBezTo>
                  <a:pt x="819082" y="-7424"/>
                  <a:pt x="1069885" y="137898"/>
                  <a:pt x="1228905" y="346913"/>
                </a:cubicBezTo>
                <a:lnTo>
                  <a:pt x="1228836" y="346983"/>
                </a:lnTo>
                <a:cubicBezTo>
                  <a:pt x="1387508" y="555996"/>
                  <a:pt x="1454051" y="828424"/>
                  <a:pt x="1372072" y="1018872"/>
                </a:cubicBezTo>
                <a:cubicBezTo>
                  <a:pt x="1290094" y="1209321"/>
                  <a:pt x="1059664" y="1317931"/>
                  <a:pt x="845991" y="1395599"/>
                </a:cubicBezTo>
                <a:cubicBezTo>
                  <a:pt x="632319" y="1473683"/>
                  <a:pt x="435125" y="1520965"/>
                  <a:pt x="317059" y="1447400"/>
                </a:cubicBezTo>
                <a:cubicBezTo>
                  <a:pt x="198993" y="1374183"/>
                  <a:pt x="159777" y="1179910"/>
                  <a:pt x="98867" y="973329"/>
                </a:cubicBezTo>
                <a:cubicBezTo>
                  <a:pt x="37957" y="766748"/>
                  <a:pt x="-45065" y="547931"/>
                  <a:pt x="29544" y="358108"/>
                </a:cubicBezTo>
                <a:cubicBezTo>
                  <a:pt x="104152" y="168702"/>
                  <a:pt x="336042" y="7944"/>
                  <a:pt x="577388" y="294"/>
                </a:cubicBezTo>
                <a:close/>
              </a:path>
            </a:pathLst>
          </a:custGeom>
          <a:solidFill>
            <a:schemeClr val="bg2"/>
          </a:solidFill>
        </p:spPr>
        <p:txBody>
          <a:bodyPr wrap="square" anchor="ctr">
            <a:noAutofit/>
          </a:bodyPr>
          <a:lstStyle>
            <a:lvl1pPr marL="0" indent="0" algn="ctr">
              <a:buNone/>
              <a:defRPr/>
            </a:lvl1pPr>
          </a:lstStyle>
          <a:p>
            <a:r>
              <a:rPr lang="en-US"/>
              <a:t>Click icon to add picture</a:t>
            </a:r>
            <a:endParaRPr lang="en-PL"/>
          </a:p>
        </p:txBody>
      </p:sp>
      <p:sp>
        <p:nvSpPr>
          <p:cNvPr id="18" name="Rectangle 6">
            <a:extLst>
              <a:ext uri="{FF2B5EF4-FFF2-40B4-BE49-F238E27FC236}">
                <a16:creationId xmlns:a16="http://schemas.microsoft.com/office/drawing/2014/main" id="{160F4ABF-000D-A829-F82A-B8F01EDEE94A}"/>
              </a:ext>
            </a:extLst>
          </p:cNvPr>
          <p:cNvSpPr/>
          <p:nvPr userDrawn="1"/>
        </p:nvSpPr>
        <p:spPr>
          <a:xfrm>
            <a:off x="10002417" y="0"/>
            <a:ext cx="2189583" cy="774441"/>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583" h="774441">
                <a:moveTo>
                  <a:pt x="0" y="0"/>
                </a:moveTo>
                <a:lnTo>
                  <a:pt x="2180253" y="0"/>
                </a:lnTo>
                <a:lnTo>
                  <a:pt x="2189583" y="774441"/>
                </a:lnTo>
                <a:cubicBezTo>
                  <a:pt x="1696098" y="581609"/>
                  <a:pt x="1426547" y="547397"/>
                  <a:pt x="933061" y="447870"/>
                </a:cubicBezTo>
                <a:cubicBezTo>
                  <a:pt x="202163" y="214604"/>
                  <a:pt x="311020" y="149290"/>
                  <a:pt x="0" y="0"/>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9" name="Freeform 18">
            <a:extLst>
              <a:ext uri="{FF2B5EF4-FFF2-40B4-BE49-F238E27FC236}">
                <a16:creationId xmlns:a16="http://schemas.microsoft.com/office/drawing/2014/main" id="{AD687D95-E425-C5D6-479D-8E2139CF8679}"/>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994339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akers">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34920531-3829-D901-CA90-A67538F5550E}"/>
              </a:ext>
            </a:extLst>
          </p:cNvPr>
          <p:cNvSpPr/>
          <p:nvPr userDrawn="1"/>
        </p:nvSpPr>
        <p:spPr>
          <a:xfrm>
            <a:off x="0" y="3626883"/>
            <a:ext cx="6250418" cy="3231117"/>
          </a:xfrm>
          <a:custGeom>
            <a:avLst/>
            <a:gdLst>
              <a:gd name="connsiteX0" fmla="*/ 429623 w 6250418"/>
              <a:gd name="connsiteY0" fmla="*/ 137 h 3231117"/>
              <a:gd name="connsiteX1" fmla="*/ 6107386 w 6250418"/>
              <a:gd name="connsiteY1" fmla="*/ 2905611 h 3231117"/>
              <a:gd name="connsiteX2" fmla="*/ 6218830 w 6250418"/>
              <a:gd name="connsiteY2" fmla="*/ 3150666 h 3231117"/>
              <a:gd name="connsiteX3" fmla="*/ 6250418 w 6250418"/>
              <a:gd name="connsiteY3" fmla="*/ 3231117 h 3231117"/>
              <a:gd name="connsiteX4" fmla="*/ 0 w 6250418"/>
              <a:gd name="connsiteY4" fmla="*/ 3231117 h 3231117"/>
              <a:gd name="connsiteX5" fmla="*/ 0 w 6250418"/>
              <a:gd name="connsiteY5" fmla="*/ 19551 h 3231117"/>
              <a:gd name="connsiteX6" fmla="*/ 201773 w 6250418"/>
              <a:gd name="connsiteY6" fmla="*/ 6063 h 3231117"/>
              <a:gd name="connsiteX7" fmla="*/ 429623 w 6250418"/>
              <a:gd name="connsiteY7" fmla="*/ 137 h 323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50418" h="3231117">
                <a:moveTo>
                  <a:pt x="429623" y="137"/>
                </a:moveTo>
                <a:cubicBezTo>
                  <a:pt x="2362891" y="-12755"/>
                  <a:pt x="5124279" y="889243"/>
                  <a:pt x="6107386" y="2905611"/>
                </a:cubicBezTo>
                <a:cubicBezTo>
                  <a:pt x="6146710" y="2986266"/>
                  <a:pt x="6183848" y="3067979"/>
                  <a:pt x="6218830" y="3150666"/>
                </a:cubicBezTo>
                <a:lnTo>
                  <a:pt x="6250418" y="3231117"/>
                </a:lnTo>
                <a:lnTo>
                  <a:pt x="0" y="3231117"/>
                </a:lnTo>
                <a:lnTo>
                  <a:pt x="0" y="19551"/>
                </a:lnTo>
                <a:lnTo>
                  <a:pt x="201773" y="6063"/>
                </a:lnTo>
                <a:cubicBezTo>
                  <a:pt x="276287" y="2633"/>
                  <a:pt x="352292" y="653"/>
                  <a:pt x="429623" y="137"/>
                </a:cubicBez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F91F5749-03FC-F7CA-23FC-018BB6393070}"/>
              </a:ext>
            </a:extLst>
          </p:cNvPr>
          <p:cNvSpPr>
            <a:spLocks noGrp="1"/>
          </p:cNvSpPr>
          <p:nvPr>
            <p:ph type="title" hasCustomPrompt="1"/>
          </p:nvPr>
        </p:nvSpPr>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CD743144-2B84-ED9F-7A6C-026226116B57}"/>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DDA1212E-D354-313E-E545-50E8DAD0E2C1}"/>
              </a:ext>
            </a:extLst>
          </p:cNvPr>
          <p:cNvSpPr>
            <a:spLocks noGrp="1"/>
          </p:cNvSpPr>
          <p:nvPr>
            <p:ph idx="1" hasCustomPrompt="1"/>
          </p:nvPr>
        </p:nvSpPr>
        <p:spPr>
          <a:xfrm>
            <a:off x="1224485" y="4307293"/>
            <a:ext cx="4209362" cy="567965"/>
          </a:xfrm>
          <a:prstGeom prst="rect">
            <a:avLst/>
          </a:prstGeom>
        </p:spPr>
        <p:txBody>
          <a:bodyPr vert="horz" lIns="0" tIns="0" rIns="0" bIns="0" rtlCol="0">
            <a:normAutofit/>
          </a:bodyPr>
          <a:lstStyle>
            <a:lvl1pPr marL="12700" indent="0" algn="ctr">
              <a:buNone/>
              <a:tabLst/>
              <a:defRPr b="1">
                <a:solidFill>
                  <a:schemeClr val="tx2"/>
                </a:solidFill>
              </a:defRPr>
            </a:lvl1pPr>
            <a:lvl2pPr marL="184150" indent="-171450" algn="ctr">
              <a:buFont typeface="Arial" panose="020B0604020202020204" pitchFamily="34" charset="0"/>
              <a:buChar char="•"/>
              <a:tabLst/>
              <a:defRPr>
                <a:solidFill>
                  <a:schemeClr val="accent3"/>
                </a:solidFill>
              </a:defRPr>
            </a:lvl2pPr>
            <a:lvl3pPr marL="12700" indent="0">
              <a:buNone/>
              <a:tabLst/>
              <a:defRPr/>
            </a:lvl3pPr>
          </a:lstStyle>
          <a:p>
            <a:pPr lvl="0"/>
            <a:r>
              <a:rPr lang="en-GB"/>
              <a:t>Name and Surname</a:t>
            </a:r>
          </a:p>
          <a:p>
            <a:pPr lvl="1"/>
            <a:r>
              <a:rPr lang="en-GB"/>
              <a:t>Position</a:t>
            </a:r>
          </a:p>
        </p:txBody>
      </p:sp>
      <p:sp>
        <p:nvSpPr>
          <p:cNvPr id="11" name="Text Placeholder 10">
            <a:extLst>
              <a:ext uri="{FF2B5EF4-FFF2-40B4-BE49-F238E27FC236}">
                <a16:creationId xmlns:a16="http://schemas.microsoft.com/office/drawing/2014/main" id="{10B09ED9-4286-62EE-6EA2-069EA339FDCB}"/>
              </a:ext>
            </a:extLst>
          </p:cNvPr>
          <p:cNvSpPr>
            <a:spLocks noGrp="1"/>
          </p:cNvSpPr>
          <p:nvPr>
            <p:ph type="body" sz="quarter" idx="11"/>
          </p:nvPr>
        </p:nvSpPr>
        <p:spPr>
          <a:xfrm>
            <a:off x="1224485" y="5031064"/>
            <a:ext cx="4209363" cy="1076177"/>
          </a:xfrm>
        </p:spPr>
        <p:txBody>
          <a:bodyPr>
            <a:normAutofit/>
          </a:bodyPr>
          <a:lstStyle>
            <a:lvl1pPr algn="ctr">
              <a:defRPr sz="1200"/>
            </a:lvl1pPr>
            <a:lvl2pPr marL="179388" indent="-171450" algn="ctr">
              <a:buFont typeface="Arial" panose="020B0604020202020204" pitchFamily="34" charset="0"/>
              <a:buChar char="•"/>
              <a:tabLst/>
              <a:defRPr/>
            </a:lvl2pPr>
          </a:lstStyle>
          <a:p>
            <a:pPr lvl="0"/>
            <a:r>
              <a:rPr lang="en-US"/>
              <a:t>Click to edit Master text styles</a:t>
            </a:r>
          </a:p>
        </p:txBody>
      </p:sp>
      <p:sp>
        <p:nvSpPr>
          <p:cNvPr id="17" name="Picture Placeholder 16">
            <a:extLst>
              <a:ext uri="{FF2B5EF4-FFF2-40B4-BE49-F238E27FC236}">
                <a16:creationId xmlns:a16="http://schemas.microsoft.com/office/drawing/2014/main" id="{68E59D0F-5073-70D2-7DED-0B771ABD1788}"/>
              </a:ext>
            </a:extLst>
          </p:cNvPr>
          <p:cNvSpPr>
            <a:spLocks noGrp="1"/>
          </p:cNvSpPr>
          <p:nvPr>
            <p:ph type="pic" sz="quarter" idx="12"/>
          </p:nvPr>
        </p:nvSpPr>
        <p:spPr>
          <a:xfrm>
            <a:off x="2478049" y="2686954"/>
            <a:ext cx="1407298" cy="1484092"/>
          </a:xfrm>
          <a:custGeom>
            <a:avLst/>
            <a:gdLst>
              <a:gd name="connsiteX0" fmla="*/ 577388 w 1407298"/>
              <a:gd name="connsiteY0" fmla="*/ 294 h 1484092"/>
              <a:gd name="connsiteX1" fmla="*/ 1228905 w 1407298"/>
              <a:gd name="connsiteY1" fmla="*/ 346913 h 1484092"/>
              <a:gd name="connsiteX2" fmla="*/ 1228836 w 1407298"/>
              <a:gd name="connsiteY2" fmla="*/ 346983 h 1484092"/>
              <a:gd name="connsiteX3" fmla="*/ 1372072 w 1407298"/>
              <a:gd name="connsiteY3" fmla="*/ 1018872 h 1484092"/>
              <a:gd name="connsiteX4" fmla="*/ 845991 w 1407298"/>
              <a:gd name="connsiteY4" fmla="*/ 1395599 h 1484092"/>
              <a:gd name="connsiteX5" fmla="*/ 317059 w 1407298"/>
              <a:gd name="connsiteY5" fmla="*/ 1447400 h 1484092"/>
              <a:gd name="connsiteX6" fmla="*/ 98867 w 1407298"/>
              <a:gd name="connsiteY6" fmla="*/ 973329 h 1484092"/>
              <a:gd name="connsiteX7" fmla="*/ 29544 w 1407298"/>
              <a:gd name="connsiteY7" fmla="*/ 358108 h 1484092"/>
              <a:gd name="connsiteX8" fmla="*/ 577388 w 1407298"/>
              <a:gd name="connsiteY8" fmla="*/ 294 h 148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298" h="1484092">
                <a:moveTo>
                  <a:pt x="577388" y="294"/>
                </a:moveTo>
                <a:cubicBezTo>
                  <a:pt x="819082" y="-7424"/>
                  <a:pt x="1069885" y="137898"/>
                  <a:pt x="1228905" y="346913"/>
                </a:cubicBezTo>
                <a:lnTo>
                  <a:pt x="1228836" y="346983"/>
                </a:lnTo>
                <a:cubicBezTo>
                  <a:pt x="1387508" y="555996"/>
                  <a:pt x="1454051" y="828424"/>
                  <a:pt x="1372072" y="1018872"/>
                </a:cubicBezTo>
                <a:cubicBezTo>
                  <a:pt x="1290094" y="1209321"/>
                  <a:pt x="1059664" y="1317931"/>
                  <a:pt x="845991" y="1395599"/>
                </a:cubicBezTo>
                <a:cubicBezTo>
                  <a:pt x="632319" y="1473683"/>
                  <a:pt x="435125" y="1520965"/>
                  <a:pt x="317059" y="1447400"/>
                </a:cubicBezTo>
                <a:cubicBezTo>
                  <a:pt x="198993" y="1374183"/>
                  <a:pt x="159777" y="1179910"/>
                  <a:pt x="98867" y="973329"/>
                </a:cubicBezTo>
                <a:cubicBezTo>
                  <a:pt x="37957" y="766748"/>
                  <a:pt x="-45065" y="547931"/>
                  <a:pt x="29544" y="358108"/>
                </a:cubicBezTo>
                <a:cubicBezTo>
                  <a:pt x="104152" y="168702"/>
                  <a:pt x="336042" y="7944"/>
                  <a:pt x="577388" y="294"/>
                </a:cubicBezTo>
                <a:close/>
              </a:path>
            </a:pathLst>
          </a:custGeom>
          <a:solidFill>
            <a:schemeClr val="bg2"/>
          </a:solidFill>
        </p:spPr>
        <p:txBody>
          <a:bodyPr wrap="square" anchor="ctr">
            <a:noAutofit/>
          </a:bodyPr>
          <a:lstStyle>
            <a:lvl1pPr marL="0" indent="0" algn="ctr">
              <a:buNone/>
              <a:defRPr/>
            </a:lvl1pPr>
          </a:lstStyle>
          <a:p>
            <a:r>
              <a:rPr lang="en-US"/>
              <a:t>Click icon to add picture</a:t>
            </a:r>
            <a:endParaRPr lang="en-PL"/>
          </a:p>
        </p:txBody>
      </p:sp>
      <p:sp>
        <p:nvSpPr>
          <p:cNvPr id="5" name="Text Placeholder 6">
            <a:extLst>
              <a:ext uri="{FF2B5EF4-FFF2-40B4-BE49-F238E27FC236}">
                <a16:creationId xmlns:a16="http://schemas.microsoft.com/office/drawing/2014/main" id="{D3BEFE12-0524-0985-AA7F-1671AB15602E}"/>
              </a:ext>
            </a:extLst>
          </p:cNvPr>
          <p:cNvSpPr>
            <a:spLocks noGrp="1"/>
          </p:cNvSpPr>
          <p:nvPr>
            <p:ph idx="13" hasCustomPrompt="1"/>
          </p:nvPr>
        </p:nvSpPr>
        <p:spPr>
          <a:xfrm>
            <a:off x="6807825" y="4307293"/>
            <a:ext cx="4209362" cy="567965"/>
          </a:xfrm>
          <a:prstGeom prst="rect">
            <a:avLst/>
          </a:prstGeom>
        </p:spPr>
        <p:txBody>
          <a:bodyPr vert="horz" lIns="0" tIns="0" rIns="0" bIns="0" rtlCol="0">
            <a:normAutofit/>
          </a:bodyPr>
          <a:lstStyle>
            <a:lvl1pPr marL="12700" indent="0" algn="ctr">
              <a:buNone/>
              <a:tabLst/>
              <a:defRPr b="1">
                <a:solidFill>
                  <a:schemeClr val="tx2"/>
                </a:solidFill>
              </a:defRPr>
            </a:lvl1pPr>
            <a:lvl2pPr marL="184150" indent="-171450" algn="ctr">
              <a:buFont typeface="Arial" panose="020B0604020202020204" pitchFamily="34" charset="0"/>
              <a:buChar char="•"/>
              <a:tabLst/>
              <a:defRPr>
                <a:solidFill>
                  <a:schemeClr val="accent3"/>
                </a:solidFill>
              </a:defRPr>
            </a:lvl2pPr>
            <a:lvl3pPr marL="12700" indent="0">
              <a:buNone/>
              <a:tabLst/>
              <a:defRPr/>
            </a:lvl3pPr>
          </a:lstStyle>
          <a:p>
            <a:pPr lvl="0"/>
            <a:r>
              <a:rPr lang="en-GB"/>
              <a:t>Name and Surname</a:t>
            </a:r>
          </a:p>
          <a:p>
            <a:pPr lvl="1"/>
            <a:r>
              <a:rPr lang="en-GB"/>
              <a:t>Position</a:t>
            </a:r>
          </a:p>
        </p:txBody>
      </p:sp>
      <p:sp>
        <p:nvSpPr>
          <p:cNvPr id="6" name="Text Placeholder 10">
            <a:extLst>
              <a:ext uri="{FF2B5EF4-FFF2-40B4-BE49-F238E27FC236}">
                <a16:creationId xmlns:a16="http://schemas.microsoft.com/office/drawing/2014/main" id="{51A4C240-E285-77C0-A17E-0BDA96C73013}"/>
              </a:ext>
            </a:extLst>
          </p:cNvPr>
          <p:cNvSpPr>
            <a:spLocks noGrp="1"/>
          </p:cNvSpPr>
          <p:nvPr>
            <p:ph type="body" sz="quarter" idx="14"/>
          </p:nvPr>
        </p:nvSpPr>
        <p:spPr>
          <a:xfrm>
            <a:off x="6807825" y="5031064"/>
            <a:ext cx="4209363" cy="1076177"/>
          </a:xfrm>
        </p:spPr>
        <p:txBody>
          <a:bodyPr>
            <a:normAutofit/>
          </a:bodyPr>
          <a:lstStyle>
            <a:lvl1pPr algn="ctr">
              <a:defRPr sz="1200"/>
            </a:lvl1pPr>
            <a:lvl2pPr marL="7938" indent="0" algn="ctr">
              <a:buNone/>
              <a:tabLst/>
              <a:defRPr/>
            </a:lvl2pPr>
          </a:lstStyle>
          <a:p>
            <a:pPr lvl="0"/>
            <a:r>
              <a:rPr lang="en-US"/>
              <a:t>Click to edit Master text styles</a:t>
            </a:r>
          </a:p>
        </p:txBody>
      </p:sp>
      <p:sp>
        <p:nvSpPr>
          <p:cNvPr id="7" name="Picture Placeholder 16">
            <a:extLst>
              <a:ext uri="{FF2B5EF4-FFF2-40B4-BE49-F238E27FC236}">
                <a16:creationId xmlns:a16="http://schemas.microsoft.com/office/drawing/2014/main" id="{342F1595-54C1-521B-CB5D-F4CABA31B696}"/>
              </a:ext>
            </a:extLst>
          </p:cNvPr>
          <p:cNvSpPr>
            <a:spLocks noGrp="1"/>
          </p:cNvSpPr>
          <p:nvPr>
            <p:ph type="pic" sz="quarter" idx="15"/>
          </p:nvPr>
        </p:nvSpPr>
        <p:spPr>
          <a:xfrm>
            <a:off x="8061389" y="2686954"/>
            <a:ext cx="1407298" cy="1484092"/>
          </a:xfrm>
          <a:custGeom>
            <a:avLst/>
            <a:gdLst>
              <a:gd name="connsiteX0" fmla="*/ 577388 w 1407298"/>
              <a:gd name="connsiteY0" fmla="*/ 294 h 1484092"/>
              <a:gd name="connsiteX1" fmla="*/ 1228905 w 1407298"/>
              <a:gd name="connsiteY1" fmla="*/ 346913 h 1484092"/>
              <a:gd name="connsiteX2" fmla="*/ 1228836 w 1407298"/>
              <a:gd name="connsiteY2" fmla="*/ 346983 h 1484092"/>
              <a:gd name="connsiteX3" fmla="*/ 1372072 w 1407298"/>
              <a:gd name="connsiteY3" fmla="*/ 1018872 h 1484092"/>
              <a:gd name="connsiteX4" fmla="*/ 845991 w 1407298"/>
              <a:gd name="connsiteY4" fmla="*/ 1395599 h 1484092"/>
              <a:gd name="connsiteX5" fmla="*/ 317059 w 1407298"/>
              <a:gd name="connsiteY5" fmla="*/ 1447400 h 1484092"/>
              <a:gd name="connsiteX6" fmla="*/ 98867 w 1407298"/>
              <a:gd name="connsiteY6" fmla="*/ 973329 h 1484092"/>
              <a:gd name="connsiteX7" fmla="*/ 29544 w 1407298"/>
              <a:gd name="connsiteY7" fmla="*/ 358108 h 1484092"/>
              <a:gd name="connsiteX8" fmla="*/ 577388 w 1407298"/>
              <a:gd name="connsiteY8" fmla="*/ 294 h 148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298" h="1484092">
                <a:moveTo>
                  <a:pt x="577388" y="294"/>
                </a:moveTo>
                <a:cubicBezTo>
                  <a:pt x="819082" y="-7424"/>
                  <a:pt x="1069885" y="137898"/>
                  <a:pt x="1228905" y="346913"/>
                </a:cubicBezTo>
                <a:lnTo>
                  <a:pt x="1228836" y="346983"/>
                </a:lnTo>
                <a:cubicBezTo>
                  <a:pt x="1387508" y="555996"/>
                  <a:pt x="1454051" y="828424"/>
                  <a:pt x="1372072" y="1018872"/>
                </a:cubicBezTo>
                <a:cubicBezTo>
                  <a:pt x="1290094" y="1209321"/>
                  <a:pt x="1059664" y="1317931"/>
                  <a:pt x="845991" y="1395599"/>
                </a:cubicBezTo>
                <a:cubicBezTo>
                  <a:pt x="632319" y="1473683"/>
                  <a:pt x="435125" y="1520965"/>
                  <a:pt x="317059" y="1447400"/>
                </a:cubicBezTo>
                <a:cubicBezTo>
                  <a:pt x="198993" y="1374183"/>
                  <a:pt x="159777" y="1179910"/>
                  <a:pt x="98867" y="973329"/>
                </a:cubicBezTo>
                <a:cubicBezTo>
                  <a:pt x="37957" y="766748"/>
                  <a:pt x="-45065" y="547931"/>
                  <a:pt x="29544" y="358108"/>
                </a:cubicBezTo>
                <a:cubicBezTo>
                  <a:pt x="104152" y="168702"/>
                  <a:pt x="336042" y="7944"/>
                  <a:pt x="577388" y="294"/>
                </a:cubicBezTo>
                <a:close/>
              </a:path>
            </a:pathLst>
          </a:custGeom>
          <a:solidFill>
            <a:schemeClr val="bg2"/>
          </a:solidFill>
        </p:spPr>
        <p:txBody>
          <a:bodyPr wrap="square" anchor="ctr">
            <a:noAutofit/>
          </a:bodyPr>
          <a:lstStyle>
            <a:lvl1pPr marL="0" indent="0" algn="ctr">
              <a:buNone/>
              <a:defRPr/>
            </a:lvl1pPr>
          </a:lstStyle>
          <a:p>
            <a:r>
              <a:rPr lang="en-US"/>
              <a:t>Click icon to add picture</a:t>
            </a:r>
            <a:endParaRPr lang="en-PL"/>
          </a:p>
        </p:txBody>
      </p:sp>
      <p:sp>
        <p:nvSpPr>
          <p:cNvPr id="8" name="Rectangle 6">
            <a:extLst>
              <a:ext uri="{FF2B5EF4-FFF2-40B4-BE49-F238E27FC236}">
                <a16:creationId xmlns:a16="http://schemas.microsoft.com/office/drawing/2014/main" id="{B4BF3A08-8728-370B-1C60-034EF297EC6C}"/>
              </a:ext>
            </a:extLst>
          </p:cNvPr>
          <p:cNvSpPr/>
          <p:nvPr userDrawn="1"/>
        </p:nvSpPr>
        <p:spPr>
          <a:xfrm>
            <a:off x="10002417" y="0"/>
            <a:ext cx="2189583" cy="774441"/>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583" h="774441">
                <a:moveTo>
                  <a:pt x="0" y="0"/>
                </a:moveTo>
                <a:lnTo>
                  <a:pt x="2180253" y="0"/>
                </a:lnTo>
                <a:lnTo>
                  <a:pt x="2189583" y="774441"/>
                </a:lnTo>
                <a:cubicBezTo>
                  <a:pt x="1696098" y="581609"/>
                  <a:pt x="1426547" y="547397"/>
                  <a:pt x="933061" y="447870"/>
                </a:cubicBezTo>
                <a:cubicBezTo>
                  <a:pt x="202163" y="214604"/>
                  <a:pt x="311020" y="149290"/>
                  <a:pt x="0" y="0"/>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0" name="Freeform 9">
            <a:extLst>
              <a:ext uri="{FF2B5EF4-FFF2-40B4-BE49-F238E27FC236}">
                <a16:creationId xmlns:a16="http://schemas.microsoft.com/office/drawing/2014/main" id="{7C02B5AC-C5E7-E0AB-AE41-51FBBA471C16}"/>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362611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Basic">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FF4C1F15-4D7F-A4C2-9E63-6E4C1835AE5D}"/>
              </a:ext>
            </a:extLst>
          </p:cNvPr>
          <p:cNvSpPr/>
          <p:nvPr userDrawn="1"/>
        </p:nvSpPr>
        <p:spPr>
          <a:xfrm>
            <a:off x="0" y="2362961"/>
            <a:ext cx="12192000" cy="4483603"/>
          </a:xfrm>
          <a:custGeom>
            <a:avLst/>
            <a:gdLst>
              <a:gd name="connsiteX0" fmla="*/ 7094336 w 12223102"/>
              <a:gd name="connsiteY0" fmla="*/ 973 h 4495041"/>
              <a:gd name="connsiteX1" fmla="*/ 7658561 w 12223102"/>
              <a:gd name="connsiteY1" fmla="*/ 19161 h 4495041"/>
              <a:gd name="connsiteX2" fmla="*/ 12132909 w 12223102"/>
              <a:gd name="connsiteY2" fmla="*/ 2524033 h 4495041"/>
              <a:gd name="connsiteX3" fmla="*/ 12223102 w 12223102"/>
              <a:gd name="connsiteY3" fmla="*/ 2696368 h 4495041"/>
              <a:gd name="connsiteX4" fmla="*/ 12223102 w 12223102"/>
              <a:gd name="connsiteY4" fmla="*/ 4495041 h 4495041"/>
              <a:gd name="connsiteX5" fmla="*/ 0 w 12223102"/>
              <a:gd name="connsiteY5" fmla="*/ 4495041 h 4495041"/>
              <a:gd name="connsiteX6" fmla="*/ 0 w 12223102"/>
              <a:gd name="connsiteY6" fmla="*/ 1679964 h 4495041"/>
              <a:gd name="connsiteX7" fmla="*/ 203273 w 12223102"/>
              <a:gd name="connsiteY7" fmla="*/ 1557797 h 4495041"/>
              <a:gd name="connsiteX8" fmla="*/ 3532858 w 12223102"/>
              <a:gd name="connsiteY8" fmla="*/ 749399 h 4495041"/>
              <a:gd name="connsiteX9" fmla="*/ 7094336 w 12223102"/>
              <a:gd name="connsiteY9" fmla="*/ 973 h 449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23102" h="4495041">
                <a:moveTo>
                  <a:pt x="7094336" y="973"/>
                </a:moveTo>
                <a:cubicBezTo>
                  <a:pt x="7276515" y="-2440"/>
                  <a:pt x="7464078" y="3013"/>
                  <a:pt x="7658561" y="19161"/>
                </a:cubicBezTo>
                <a:cubicBezTo>
                  <a:pt x="9210601" y="139180"/>
                  <a:pt x="11209251" y="954376"/>
                  <a:pt x="12132909" y="2524033"/>
                </a:cubicBezTo>
                <a:lnTo>
                  <a:pt x="12223102" y="2696368"/>
                </a:lnTo>
                <a:lnTo>
                  <a:pt x="12223102" y="4495041"/>
                </a:lnTo>
                <a:lnTo>
                  <a:pt x="0" y="4495041"/>
                </a:lnTo>
                <a:lnTo>
                  <a:pt x="0" y="1679964"/>
                </a:lnTo>
                <a:lnTo>
                  <a:pt x="203273" y="1557797"/>
                </a:lnTo>
                <a:cubicBezTo>
                  <a:pt x="1130500" y="1056162"/>
                  <a:pt x="2430761" y="972836"/>
                  <a:pt x="3532858" y="749399"/>
                </a:cubicBezTo>
                <a:cubicBezTo>
                  <a:pt x="4807615" y="483242"/>
                  <a:pt x="5819080" y="24865"/>
                  <a:pt x="7094336" y="973"/>
                </a:cubicBez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39AA7B67-6693-B256-903C-FCF873DB345C}"/>
              </a:ext>
            </a:extLst>
          </p:cNvPr>
          <p:cNvSpPr>
            <a:spLocks noGrp="1"/>
          </p:cNvSpPr>
          <p:nvPr>
            <p:ph idx="1"/>
          </p:nvPr>
        </p:nvSpPr>
        <p:spPr>
          <a:xfrm>
            <a:off x="550862" y="1825625"/>
            <a:ext cx="11090276" cy="4473374"/>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5" name="Rectangle 6">
            <a:extLst>
              <a:ext uri="{FF2B5EF4-FFF2-40B4-BE49-F238E27FC236}">
                <a16:creationId xmlns:a16="http://schemas.microsoft.com/office/drawing/2014/main" id="{6526320B-341E-6450-12F2-01073014314F}"/>
              </a:ext>
            </a:extLst>
          </p:cNvPr>
          <p:cNvSpPr/>
          <p:nvPr userDrawn="1"/>
        </p:nvSpPr>
        <p:spPr>
          <a:xfrm>
            <a:off x="10002417" y="0"/>
            <a:ext cx="2189583" cy="774441"/>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583" h="774441">
                <a:moveTo>
                  <a:pt x="0" y="0"/>
                </a:moveTo>
                <a:lnTo>
                  <a:pt x="2180253" y="0"/>
                </a:lnTo>
                <a:lnTo>
                  <a:pt x="2189583" y="774441"/>
                </a:lnTo>
                <a:cubicBezTo>
                  <a:pt x="1696098" y="581609"/>
                  <a:pt x="1426547" y="547397"/>
                  <a:pt x="933061" y="447870"/>
                </a:cubicBezTo>
                <a:cubicBezTo>
                  <a:pt x="202163" y="214604"/>
                  <a:pt x="311020" y="149290"/>
                  <a:pt x="0" y="0"/>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Tree>
    <p:extLst>
      <p:ext uri="{BB962C8B-B14F-4D97-AF65-F5344CB8AC3E}">
        <p14:creationId xmlns:p14="http://schemas.microsoft.com/office/powerpoint/2010/main" val="416310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3 Columns_Comparison">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086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5" name="Rectangle 6">
            <a:extLst>
              <a:ext uri="{FF2B5EF4-FFF2-40B4-BE49-F238E27FC236}">
                <a16:creationId xmlns:a16="http://schemas.microsoft.com/office/drawing/2014/main" id="{6526320B-341E-6450-12F2-01073014314F}"/>
              </a:ext>
            </a:extLst>
          </p:cNvPr>
          <p:cNvSpPr/>
          <p:nvPr userDrawn="1"/>
        </p:nvSpPr>
        <p:spPr>
          <a:xfrm>
            <a:off x="10002417" y="0"/>
            <a:ext cx="2189583" cy="774441"/>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583" h="774441">
                <a:moveTo>
                  <a:pt x="0" y="0"/>
                </a:moveTo>
                <a:lnTo>
                  <a:pt x="2180253" y="0"/>
                </a:lnTo>
                <a:lnTo>
                  <a:pt x="2189583" y="774441"/>
                </a:lnTo>
                <a:cubicBezTo>
                  <a:pt x="1696098" y="581609"/>
                  <a:pt x="1426547" y="547397"/>
                  <a:pt x="933061" y="447870"/>
                </a:cubicBezTo>
                <a:cubicBezTo>
                  <a:pt x="202163" y="214604"/>
                  <a:pt x="311020" y="149290"/>
                  <a:pt x="0" y="0"/>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4" name="Text Placeholder 6">
            <a:extLst>
              <a:ext uri="{FF2B5EF4-FFF2-40B4-BE49-F238E27FC236}">
                <a16:creationId xmlns:a16="http://schemas.microsoft.com/office/drawing/2014/main" id="{151D2AC7-BB8D-E36B-EF33-A57E03B9B4F0}"/>
              </a:ext>
            </a:extLst>
          </p:cNvPr>
          <p:cNvSpPr>
            <a:spLocks noGrp="1"/>
          </p:cNvSpPr>
          <p:nvPr>
            <p:ph idx="1"/>
          </p:nvPr>
        </p:nvSpPr>
        <p:spPr>
          <a:xfrm>
            <a:off x="550861" y="3020992"/>
            <a:ext cx="3468245" cy="1448023"/>
          </a:xfrm>
          <a:prstGeom prst="rect">
            <a:avLst/>
          </a:prstGeom>
          <a:solidFill>
            <a:schemeClr val="bg1"/>
          </a:solidFill>
          <a:ln>
            <a:solidFill>
              <a:schemeClr val="accent3"/>
            </a:solidFill>
          </a:ln>
        </p:spPr>
        <p:txBody>
          <a:bodyPr vert="horz" lIns="216000" tIns="216000" rIns="216000" bIns="216000" rtlCol="0">
            <a:normAutofit/>
          </a:bodyPr>
          <a:lstStyle>
            <a:lvl1pPr marL="0" indent="0">
              <a:buNone/>
              <a:defRPr sz="1200"/>
            </a:lvl1pPr>
            <a:lvl2pPr marL="457200" indent="0">
              <a:buNone/>
              <a:defRPr/>
            </a:lvl2pPr>
            <a:lvl3pPr marL="914400" indent="0">
              <a:buNone/>
              <a:defRPr/>
            </a:lvl3pPr>
          </a:lstStyle>
          <a:p>
            <a:pPr lvl="0"/>
            <a:r>
              <a:rPr lang="en-US"/>
              <a:t>Click to edit Master text styles</a:t>
            </a:r>
          </a:p>
        </p:txBody>
      </p:sp>
      <p:sp>
        <p:nvSpPr>
          <p:cNvPr id="8" name="Text Placeholder 7">
            <a:extLst>
              <a:ext uri="{FF2B5EF4-FFF2-40B4-BE49-F238E27FC236}">
                <a16:creationId xmlns:a16="http://schemas.microsoft.com/office/drawing/2014/main" id="{F6E9F23E-DC2B-A56B-B5FA-839AF3E2CA96}"/>
              </a:ext>
            </a:extLst>
          </p:cNvPr>
          <p:cNvSpPr>
            <a:spLocks noGrp="1"/>
          </p:cNvSpPr>
          <p:nvPr>
            <p:ph type="body" sz="quarter" idx="11"/>
          </p:nvPr>
        </p:nvSpPr>
        <p:spPr>
          <a:xfrm>
            <a:off x="550861" y="2273577"/>
            <a:ext cx="3468245" cy="747415"/>
          </a:xfrm>
          <a:solidFill>
            <a:schemeClr val="accent3"/>
          </a:solidFill>
        </p:spPr>
        <p:txBody>
          <a:bodyPr lIns="216000" rIns="720000" anchor="ctr"/>
          <a:lstStyle>
            <a:lvl1pPr marL="0" indent="0">
              <a:buNone/>
              <a:defRPr b="1">
                <a:solidFill>
                  <a:schemeClr val="bg1"/>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50CBE420-3F31-E575-C2A6-367264618371}"/>
              </a:ext>
            </a:extLst>
          </p:cNvPr>
          <p:cNvSpPr>
            <a:spLocks noGrp="1"/>
          </p:cNvSpPr>
          <p:nvPr>
            <p:ph idx="12"/>
          </p:nvPr>
        </p:nvSpPr>
        <p:spPr>
          <a:xfrm>
            <a:off x="4361877" y="3006435"/>
            <a:ext cx="3468245" cy="1448023"/>
          </a:xfrm>
          <a:prstGeom prst="rect">
            <a:avLst/>
          </a:prstGeom>
          <a:solidFill>
            <a:schemeClr val="bg1"/>
          </a:solidFill>
          <a:ln>
            <a:solidFill>
              <a:schemeClr val="accent3"/>
            </a:solidFill>
          </a:ln>
        </p:spPr>
        <p:txBody>
          <a:bodyPr vert="horz" lIns="216000" tIns="216000" rIns="216000" bIns="216000" rtlCol="0">
            <a:normAutofit/>
          </a:bodyPr>
          <a:lstStyle>
            <a:lvl1pPr marL="0" indent="0">
              <a:buNone/>
              <a:defRPr sz="1200"/>
            </a:lvl1pPr>
            <a:lvl2pPr marL="457200" indent="0">
              <a:buNone/>
              <a:defRPr/>
            </a:lvl2pPr>
            <a:lvl3pPr marL="914400" indent="0">
              <a:buNone/>
              <a:defRPr/>
            </a:lvl3pPr>
          </a:lstStyle>
          <a:p>
            <a:pPr lvl="0"/>
            <a:r>
              <a:rPr lang="en-US"/>
              <a:t>Click to edit Master text styles</a:t>
            </a:r>
          </a:p>
        </p:txBody>
      </p:sp>
      <p:sp>
        <p:nvSpPr>
          <p:cNvPr id="9" name="Text Placeholder 7">
            <a:extLst>
              <a:ext uri="{FF2B5EF4-FFF2-40B4-BE49-F238E27FC236}">
                <a16:creationId xmlns:a16="http://schemas.microsoft.com/office/drawing/2014/main" id="{DFEAFB00-1D47-1908-BECD-4C204FAF1EBC}"/>
              </a:ext>
            </a:extLst>
          </p:cNvPr>
          <p:cNvSpPr>
            <a:spLocks noGrp="1"/>
          </p:cNvSpPr>
          <p:nvPr>
            <p:ph type="body" sz="quarter" idx="13"/>
          </p:nvPr>
        </p:nvSpPr>
        <p:spPr>
          <a:xfrm>
            <a:off x="4361877" y="2259020"/>
            <a:ext cx="3468245" cy="747415"/>
          </a:xfrm>
          <a:solidFill>
            <a:schemeClr val="tx2"/>
          </a:solidFill>
        </p:spPr>
        <p:txBody>
          <a:bodyPr lIns="216000" rIns="720000" anchor="ctr"/>
          <a:lstStyle>
            <a:lvl1pPr marL="0" indent="0">
              <a:buNone/>
              <a:defRPr b="1">
                <a:solidFill>
                  <a:schemeClr val="bg1"/>
                </a:solidFill>
              </a:defRPr>
            </a:lvl1pPr>
          </a:lstStyle>
          <a:p>
            <a:pPr lvl="0"/>
            <a:r>
              <a:rPr lang="en-US"/>
              <a:t>Click to edit Master text styles</a:t>
            </a:r>
          </a:p>
        </p:txBody>
      </p:sp>
      <p:sp>
        <p:nvSpPr>
          <p:cNvPr id="11" name="Text Placeholder 6">
            <a:extLst>
              <a:ext uri="{FF2B5EF4-FFF2-40B4-BE49-F238E27FC236}">
                <a16:creationId xmlns:a16="http://schemas.microsoft.com/office/drawing/2014/main" id="{3BEC06E4-E609-C6A5-1DD4-2791601C7E39}"/>
              </a:ext>
            </a:extLst>
          </p:cNvPr>
          <p:cNvSpPr>
            <a:spLocks noGrp="1"/>
          </p:cNvSpPr>
          <p:nvPr>
            <p:ph idx="14"/>
          </p:nvPr>
        </p:nvSpPr>
        <p:spPr>
          <a:xfrm>
            <a:off x="8172893" y="3020992"/>
            <a:ext cx="3468245" cy="1448023"/>
          </a:xfrm>
          <a:prstGeom prst="rect">
            <a:avLst/>
          </a:prstGeom>
          <a:solidFill>
            <a:schemeClr val="bg1"/>
          </a:solidFill>
          <a:ln>
            <a:solidFill>
              <a:schemeClr val="accent3"/>
            </a:solidFill>
          </a:ln>
        </p:spPr>
        <p:txBody>
          <a:bodyPr vert="horz" lIns="216000" tIns="216000" rIns="216000" bIns="216000" rtlCol="0">
            <a:normAutofit/>
          </a:bodyPr>
          <a:lstStyle>
            <a:lvl1pPr marL="0" indent="0">
              <a:buNone/>
              <a:defRPr sz="1200"/>
            </a:lvl1pPr>
            <a:lvl2pPr marL="457200" indent="0">
              <a:buNone/>
              <a:defRPr/>
            </a:lvl2pPr>
            <a:lvl3pPr marL="914400" indent="0">
              <a:buNone/>
              <a:defRPr/>
            </a:lvl3pPr>
          </a:lstStyle>
          <a:p>
            <a:pPr lvl="0"/>
            <a:r>
              <a:rPr lang="en-US"/>
              <a:t>Click to edit Master text styles</a:t>
            </a:r>
          </a:p>
        </p:txBody>
      </p:sp>
      <p:sp>
        <p:nvSpPr>
          <p:cNvPr id="12" name="Text Placeholder 7">
            <a:extLst>
              <a:ext uri="{FF2B5EF4-FFF2-40B4-BE49-F238E27FC236}">
                <a16:creationId xmlns:a16="http://schemas.microsoft.com/office/drawing/2014/main" id="{A7414179-2DE8-0773-D77B-3664542F9711}"/>
              </a:ext>
            </a:extLst>
          </p:cNvPr>
          <p:cNvSpPr>
            <a:spLocks noGrp="1"/>
          </p:cNvSpPr>
          <p:nvPr>
            <p:ph type="body" sz="quarter" idx="15"/>
          </p:nvPr>
        </p:nvSpPr>
        <p:spPr>
          <a:xfrm>
            <a:off x="8172893" y="2273577"/>
            <a:ext cx="3468245" cy="747415"/>
          </a:xfrm>
          <a:solidFill>
            <a:schemeClr val="accent1"/>
          </a:solidFill>
        </p:spPr>
        <p:txBody>
          <a:bodyPr lIns="216000" rIns="720000" anchor="ctr"/>
          <a:lstStyle>
            <a:lvl1pPr marL="0" indent="0">
              <a:buNone/>
              <a:defRPr b="1">
                <a:solidFill>
                  <a:schemeClr val="bg1"/>
                </a:solidFill>
              </a:defRPr>
            </a:lvl1pPr>
          </a:lstStyle>
          <a:p>
            <a:pPr lvl="0"/>
            <a:r>
              <a:rPr lang="en-US"/>
              <a:t>Click to edit Master text styles</a:t>
            </a:r>
          </a:p>
        </p:txBody>
      </p:sp>
      <p:sp>
        <p:nvSpPr>
          <p:cNvPr id="20" name="Picture Placeholder 9">
            <a:extLst>
              <a:ext uri="{FF2B5EF4-FFF2-40B4-BE49-F238E27FC236}">
                <a16:creationId xmlns:a16="http://schemas.microsoft.com/office/drawing/2014/main" id="{ECBFB9A0-3E0E-E422-871E-3CA94A242A45}"/>
              </a:ext>
            </a:extLst>
          </p:cNvPr>
          <p:cNvSpPr>
            <a:spLocks noGrp="1"/>
          </p:cNvSpPr>
          <p:nvPr>
            <p:ph type="pic" sz="quarter" idx="16" hasCustomPrompt="1"/>
          </p:nvPr>
        </p:nvSpPr>
        <p:spPr>
          <a:xfrm>
            <a:off x="3285047" y="2273577"/>
            <a:ext cx="734059" cy="732858"/>
          </a:xfrm>
        </p:spPr>
        <p:txBody>
          <a:bodyPr anchor="ctr">
            <a:normAutofit/>
          </a:bodyPr>
          <a:lstStyle>
            <a:lvl1pPr marL="0" indent="0" algn="ctr">
              <a:buNone/>
              <a:defRPr sz="1200">
                <a:solidFill>
                  <a:schemeClr val="bg1"/>
                </a:solidFill>
              </a:defRPr>
            </a:lvl1pPr>
          </a:lstStyle>
          <a:p>
            <a:r>
              <a:rPr lang="en-PL"/>
              <a:t>Icon</a:t>
            </a:r>
          </a:p>
        </p:txBody>
      </p:sp>
      <p:sp>
        <p:nvSpPr>
          <p:cNvPr id="21" name="Picture Placeholder 9">
            <a:extLst>
              <a:ext uri="{FF2B5EF4-FFF2-40B4-BE49-F238E27FC236}">
                <a16:creationId xmlns:a16="http://schemas.microsoft.com/office/drawing/2014/main" id="{F8B3B003-875D-3888-3DCA-FB2A4EE53A65}"/>
              </a:ext>
            </a:extLst>
          </p:cNvPr>
          <p:cNvSpPr>
            <a:spLocks noGrp="1"/>
          </p:cNvSpPr>
          <p:nvPr>
            <p:ph type="pic" sz="quarter" idx="17" hasCustomPrompt="1"/>
          </p:nvPr>
        </p:nvSpPr>
        <p:spPr>
          <a:xfrm>
            <a:off x="7096063" y="2266298"/>
            <a:ext cx="734059" cy="732858"/>
          </a:xfrm>
        </p:spPr>
        <p:txBody>
          <a:bodyPr anchor="ctr">
            <a:normAutofit/>
          </a:bodyPr>
          <a:lstStyle>
            <a:lvl1pPr marL="0" indent="0" algn="ctr">
              <a:buNone/>
              <a:defRPr sz="1200">
                <a:solidFill>
                  <a:schemeClr val="bg1"/>
                </a:solidFill>
              </a:defRPr>
            </a:lvl1pPr>
          </a:lstStyle>
          <a:p>
            <a:r>
              <a:rPr lang="en-PL"/>
              <a:t>Icon</a:t>
            </a:r>
          </a:p>
        </p:txBody>
      </p:sp>
      <p:sp>
        <p:nvSpPr>
          <p:cNvPr id="22" name="Picture Placeholder 9">
            <a:extLst>
              <a:ext uri="{FF2B5EF4-FFF2-40B4-BE49-F238E27FC236}">
                <a16:creationId xmlns:a16="http://schemas.microsoft.com/office/drawing/2014/main" id="{4AA41865-18A2-548E-5FDA-5CF50E809152}"/>
              </a:ext>
            </a:extLst>
          </p:cNvPr>
          <p:cNvSpPr>
            <a:spLocks noGrp="1"/>
          </p:cNvSpPr>
          <p:nvPr>
            <p:ph type="pic" sz="quarter" idx="18" hasCustomPrompt="1"/>
          </p:nvPr>
        </p:nvSpPr>
        <p:spPr>
          <a:xfrm>
            <a:off x="10907079" y="2280855"/>
            <a:ext cx="734059" cy="732858"/>
          </a:xfrm>
        </p:spPr>
        <p:txBody>
          <a:bodyPr anchor="ctr">
            <a:normAutofit/>
          </a:bodyPr>
          <a:lstStyle>
            <a:lvl1pPr marL="0" indent="0" algn="ctr">
              <a:buNone/>
              <a:defRPr sz="1200">
                <a:solidFill>
                  <a:schemeClr val="bg1"/>
                </a:solidFill>
              </a:defRPr>
            </a:lvl1pPr>
          </a:lstStyle>
          <a:p>
            <a:r>
              <a:rPr lang="en-PL"/>
              <a:t>Icon</a:t>
            </a:r>
          </a:p>
        </p:txBody>
      </p:sp>
      <p:sp>
        <p:nvSpPr>
          <p:cNvPr id="24" name="Text Placeholder 23">
            <a:extLst>
              <a:ext uri="{FF2B5EF4-FFF2-40B4-BE49-F238E27FC236}">
                <a16:creationId xmlns:a16="http://schemas.microsoft.com/office/drawing/2014/main" id="{14D9E28D-7884-2387-F23A-3865D752AC27}"/>
              </a:ext>
            </a:extLst>
          </p:cNvPr>
          <p:cNvSpPr>
            <a:spLocks noGrp="1"/>
          </p:cNvSpPr>
          <p:nvPr>
            <p:ph type="body" sz="quarter" idx="19"/>
          </p:nvPr>
        </p:nvSpPr>
        <p:spPr>
          <a:xfrm>
            <a:off x="550863" y="4930775"/>
            <a:ext cx="11090275" cy="1379538"/>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60676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2 Columns">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B4D4C034-320B-6DDD-5EA0-66E4226329A7}"/>
              </a:ext>
            </a:extLst>
          </p:cNvPr>
          <p:cNvSpPr/>
          <p:nvPr userDrawn="1"/>
        </p:nvSpPr>
        <p:spPr>
          <a:xfrm>
            <a:off x="0" y="3980869"/>
            <a:ext cx="3548627" cy="2877132"/>
          </a:xfrm>
          <a:custGeom>
            <a:avLst/>
            <a:gdLst>
              <a:gd name="connsiteX0" fmla="*/ 0 w 3548627"/>
              <a:gd name="connsiteY0" fmla="*/ 0 h 2877132"/>
              <a:gd name="connsiteX1" fmla="*/ 17180 w 3548627"/>
              <a:gd name="connsiteY1" fmla="*/ 2773 h 2877132"/>
              <a:gd name="connsiteX2" fmla="*/ 259491 w 3548627"/>
              <a:gd name="connsiteY2" fmla="*/ 60188 h 2877132"/>
              <a:gd name="connsiteX3" fmla="*/ 3514069 w 3548627"/>
              <a:gd name="connsiteY3" fmla="*/ 2844543 h 2877132"/>
              <a:gd name="connsiteX4" fmla="*/ 3548627 w 3548627"/>
              <a:gd name="connsiteY4" fmla="*/ 2877132 h 2877132"/>
              <a:gd name="connsiteX5" fmla="*/ 0 w 3548627"/>
              <a:gd name="connsiteY5" fmla="*/ 2877132 h 287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8627" h="2877132">
                <a:moveTo>
                  <a:pt x="0" y="0"/>
                </a:moveTo>
                <a:lnTo>
                  <a:pt x="17180" y="2773"/>
                </a:lnTo>
                <a:cubicBezTo>
                  <a:pt x="98749" y="18969"/>
                  <a:pt x="179570" y="38093"/>
                  <a:pt x="259491" y="60188"/>
                </a:cubicBezTo>
                <a:cubicBezTo>
                  <a:pt x="2497293" y="678866"/>
                  <a:pt x="2569908" y="1912490"/>
                  <a:pt x="3514069" y="2844543"/>
                </a:cubicBezTo>
                <a:lnTo>
                  <a:pt x="3548627" y="2877132"/>
                </a:lnTo>
                <a:lnTo>
                  <a:pt x="0" y="287713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L"/>
          </a:p>
        </p:txBody>
      </p:sp>
      <p:sp>
        <p:nvSpPr>
          <p:cNvPr id="2" name="Title 1">
            <a:extLst>
              <a:ext uri="{FF2B5EF4-FFF2-40B4-BE49-F238E27FC236}">
                <a16:creationId xmlns:a16="http://schemas.microsoft.com/office/drawing/2014/main" id="{58C95D01-D82B-260F-3184-C82FCF65A346}"/>
              </a:ext>
            </a:extLst>
          </p:cNvPr>
          <p:cNvSpPr>
            <a:spLocks noGrp="1"/>
          </p:cNvSpPr>
          <p:nvPr>
            <p:ph type="title" hasCustomPrompt="1"/>
          </p:nvPr>
        </p:nvSpPr>
        <p:spPr/>
        <p:txBody>
          <a:bodyPr/>
          <a:lstStyle/>
          <a:p>
            <a:r>
              <a:rPr lang="en-GB"/>
              <a:t>Title of contents</a:t>
            </a:r>
            <a:br>
              <a:rPr lang="en-GB"/>
            </a:br>
            <a:r>
              <a:rPr lang="en-GB"/>
              <a:t>max. 2 lines</a:t>
            </a:r>
            <a:endParaRPr lang="en-PL"/>
          </a:p>
        </p:txBody>
      </p:sp>
      <p:sp>
        <p:nvSpPr>
          <p:cNvPr id="3" name="Slide Number Placeholder 2">
            <a:extLst>
              <a:ext uri="{FF2B5EF4-FFF2-40B4-BE49-F238E27FC236}">
                <a16:creationId xmlns:a16="http://schemas.microsoft.com/office/drawing/2014/main" id="{19499901-7039-A0DA-0378-0454A496E8FB}"/>
              </a:ext>
            </a:extLst>
          </p:cNvPr>
          <p:cNvSpPr>
            <a:spLocks noGrp="1"/>
          </p:cNvSpPr>
          <p:nvPr>
            <p:ph type="sldNum" sz="quarter" idx="10"/>
          </p:nvPr>
        </p:nvSpPr>
        <p:spPr/>
        <p:txBody>
          <a:bodyPr/>
          <a:lstStyle/>
          <a:p>
            <a:fld id="{4EE75B84-B7E0-4C4B-AC9D-894B0C074E7C}" type="slidenum">
              <a:rPr lang="en-PL" smtClean="0"/>
              <a:pPr/>
              <a:t>‹#›</a:t>
            </a:fld>
            <a:endParaRPr lang="en-PL"/>
          </a:p>
        </p:txBody>
      </p:sp>
      <p:sp>
        <p:nvSpPr>
          <p:cNvPr id="4" name="Text Placeholder 6">
            <a:extLst>
              <a:ext uri="{FF2B5EF4-FFF2-40B4-BE49-F238E27FC236}">
                <a16:creationId xmlns:a16="http://schemas.microsoft.com/office/drawing/2014/main" id="{39AA7B67-6693-B256-903C-FCF873DB345C}"/>
              </a:ext>
            </a:extLst>
          </p:cNvPr>
          <p:cNvSpPr>
            <a:spLocks noGrp="1"/>
          </p:cNvSpPr>
          <p:nvPr>
            <p:ph idx="1"/>
          </p:nvPr>
        </p:nvSpPr>
        <p:spPr>
          <a:xfrm>
            <a:off x="550862" y="3886860"/>
            <a:ext cx="5349876" cy="2412140"/>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US"/>
              <a:t>Click to edit Master text styles</a:t>
            </a:r>
          </a:p>
        </p:txBody>
      </p:sp>
      <p:sp>
        <p:nvSpPr>
          <p:cNvPr id="5" name="Rectangle 6">
            <a:extLst>
              <a:ext uri="{FF2B5EF4-FFF2-40B4-BE49-F238E27FC236}">
                <a16:creationId xmlns:a16="http://schemas.microsoft.com/office/drawing/2014/main" id="{6526320B-341E-6450-12F2-01073014314F}"/>
              </a:ext>
            </a:extLst>
          </p:cNvPr>
          <p:cNvSpPr/>
          <p:nvPr userDrawn="1"/>
        </p:nvSpPr>
        <p:spPr>
          <a:xfrm>
            <a:off x="10002417" y="0"/>
            <a:ext cx="2189583" cy="774441"/>
          </a:xfrm>
          <a:custGeom>
            <a:avLst/>
            <a:gdLst>
              <a:gd name="connsiteX0" fmla="*/ 0 w 2180253"/>
              <a:gd name="connsiteY0" fmla="*/ 0 h 251927"/>
              <a:gd name="connsiteX1" fmla="*/ 2180253 w 2180253"/>
              <a:gd name="connsiteY1" fmla="*/ 0 h 251927"/>
              <a:gd name="connsiteX2" fmla="*/ 2180253 w 2180253"/>
              <a:gd name="connsiteY2" fmla="*/ 251927 h 251927"/>
              <a:gd name="connsiteX3" fmla="*/ 0 w 2180253"/>
              <a:gd name="connsiteY3" fmla="*/ 251927 h 251927"/>
              <a:gd name="connsiteX4" fmla="*/ 0 w 2180253"/>
              <a:gd name="connsiteY4" fmla="*/ 0 h 251927"/>
              <a:gd name="connsiteX0" fmla="*/ 0 w 2180253"/>
              <a:gd name="connsiteY0" fmla="*/ 0 h 447870"/>
              <a:gd name="connsiteX1" fmla="*/ 2180253 w 2180253"/>
              <a:gd name="connsiteY1" fmla="*/ 0 h 447870"/>
              <a:gd name="connsiteX2" fmla="*/ 2180253 w 2180253"/>
              <a:gd name="connsiteY2" fmla="*/ 251927 h 447870"/>
              <a:gd name="connsiteX3" fmla="*/ 933061 w 2180253"/>
              <a:gd name="connsiteY3" fmla="*/ 447870 h 447870"/>
              <a:gd name="connsiteX4" fmla="*/ 0 w 2180253"/>
              <a:gd name="connsiteY4" fmla="*/ 0 h 447870"/>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 name="connsiteX0" fmla="*/ 0 w 2189583"/>
              <a:gd name="connsiteY0" fmla="*/ 0 h 774441"/>
              <a:gd name="connsiteX1" fmla="*/ 2180253 w 2189583"/>
              <a:gd name="connsiteY1" fmla="*/ 0 h 774441"/>
              <a:gd name="connsiteX2" fmla="*/ 2189583 w 2189583"/>
              <a:gd name="connsiteY2" fmla="*/ 774441 h 774441"/>
              <a:gd name="connsiteX3" fmla="*/ 933061 w 2189583"/>
              <a:gd name="connsiteY3" fmla="*/ 447870 h 774441"/>
              <a:gd name="connsiteX4" fmla="*/ 0 w 2189583"/>
              <a:gd name="connsiteY4" fmla="*/ 0 h 774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583" h="774441">
                <a:moveTo>
                  <a:pt x="0" y="0"/>
                </a:moveTo>
                <a:lnTo>
                  <a:pt x="2180253" y="0"/>
                </a:lnTo>
                <a:lnTo>
                  <a:pt x="2189583" y="774441"/>
                </a:lnTo>
                <a:cubicBezTo>
                  <a:pt x="1696098" y="581609"/>
                  <a:pt x="1426547" y="547397"/>
                  <a:pt x="933061" y="447870"/>
                </a:cubicBezTo>
                <a:cubicBezTo>
                  <a:pt x="202163" y="214604"/>
                  <a:pt x="311020" y="149290"/>
                  <a:pt x="0" y="0"/>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6" name="Freeform 5">
            <a:extLst>
              <a:ext uri="{FF2B5EF4-FFF2-40B4-BE49-F238E27FC236}">
                <a16:creationId xmlns:a16="http://schemas.microsoft.com/office/drawing/2014/main" id="{8C8286DF-4E1C-B3A7-F847-34C7B9B81A78}"/>
              </a:ext>
            </a:extLst>
          </p:cNvPr>
          <p:cNvSpPr/>
          <p:nvPr userDrawn="1"/>
        </p:nvSpPr>
        <p:spPr>
          <a:xfrm>
            <a:off x="8406882" y="-9331"/>
            <a:ext cx="3816220" cy="1231641"/>
          </a:xfrm>
          <a:custGeom>
            <a:avLst/>
            <a:gdLst>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 name="connsiteX0" fmla="*/ 0 w 3816220"/>
              <a:gd name="connsiteY0" fmla="*/ 0 h 1231641"/>
              <a:gd name="connsiteX1" fmla="*/ 2090057 w 3816220"/>
              <a:gd name="connsiteY1" fmla="*/ 522515 h 1231641"/>
              <a:gd name="connsiteX2" fmla="*/ 3816220 w 3816220"/>
              <a:gd name="connsiteY2" fmla="*/ 1231641 h 1231641"/>
            </a:gdLst>
            <a:ahLst/>
            <a:cxnLst>
              <a:cxn ang="0">
                <a:pos x="connsiteX0" y="connsiteY0"/>
              </a:cxn>
              <a:cxn ang="0">
                <a:pos x="connsiteX1" y="connsiteY1"/>
              </a:cxn>
              <a:cxn ang="0">
                <a:pos x="connsiteX2" y="connsiteY2"/>
              </a:cxn>
            </a:cxnLst>
            <a:rect l="l" t="t" r="r" b="b"/>
            <a:pathLst>
              <a:path w="3816220" h="1231641">
                <a:moveTo>
                  <a:pt x="0" y="0"/>
                </a:moveTo>
                <a:cubicBezTo>
                  <a:pt x="866969" y="214604"/>
                  <a:pt x="1174103" y="270590"/>
                  <a:pt x="2090057" y="522515"/>
                </a:cubicBezTo>
                <a:cubicBezTo>
                  <a:pt x="3127309" y="895739"/>
                  <a:pt x="3271156" y="979714"/>
                  <a:pt x="3816220" y="1231641"/>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b="1"/>
          </a:p>
        </p:txBody>
      </p:sp>
      <p:sp>
        <p:nvSpPr>
          <p:cNvPr id="8" name="Text Placeholder 7">
            <a:extLst>
              <a:ext uri="{FF2B5EF4-FFF2-40B4-BE49-F238E27FC236}">
                <a16:creationId xmlns:a16="http://schemas.microsoft.com/office/drawing/2014/main" id="{9EB8DEF2-02A1-B7CD-158F-9813CFE2519E}"/>
              </a:ext>
            </a:extLst>
          </p:cNvPr>
          <p:cNvSpPr>
            <a:spLocks noGrp="1"/>
          </p:cNvSpPr>
          <p:nvPr>
            <p:ph type="body" sz="quarter" idx="11"/>
          </p:nvPr>
        </p:nvSpPr>
        <p:spPr>
          <a:xfrm>
            <a:off x="550862" y="3257546"/>
            <a:ext cx="5349876" cy="444507"/>
          </a:xfrm>
        </p:spPr>
        <p:txBody>
          <a:bodyPr/>
          <a:lstStyle>
            <a:lvl1pPr marL="0" indent="0">
              <a:buNone/>
              <a:defRPr b="1">
                <a:solidFill>
                  <a:schemeClr val="tx2"/>
                </a:solidFill>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B6CE90EA-17CC-1BE8-C18A-10A5E4DA72CE}"/>
              </a:ext>
            </a:extLst>
          </p:cNvPr>
          <p:cNvSpPr>
            <a:spLocks noGrp="1"/>
          </p:cNvSpPr>
          <p:nvPr>
            <p:ph type="pic" sz="quarter" idx="12" hasCustomPrompt="1"/>
          </p:nvPr>
        </p:nvSpPr>
        <p:spPr>
          <a:xfrm>
            <a:off x="550863" y="2038806"/>
            <a:ext cx="969962" cy="968375"/>
          </a:xfrm>
        </p:spPr>
        <p:txBody>
          <a:bodyPr anchor="ctr"/>
          <a:lstStyle>
            <a:lvl1pPr marL="0" indent="0" algn="ctr">
              <a:buNone/>
              <a:defRPr/>
            </a:lvl1pPr>
          </a:lstStyle>
          <a:p>
            <a:r>
              <a:rPr lang="en-PL"/>
              <a:t>Icon</a:t>
            </a:r>
          </a:p>
        </p:txBody>
      </p:sp>
      <p:sp>
        <p:nvSpPr>
          <p:cNvPr id="11" name="Text Placeholder 6">
            <a:extLst>
              <a:ext uri="{FF2B5EF4-FFF2-40B4-BE49-F238E27FC236}">
                <a16:creationId xmlns:a16="http://schemas.microsoft.com/office/drawing/2014/main" id="{9EF02D6E-E8B2-4CB8-A223-00262EE2A4C3}"/>
              </a:ext>
            </a:extLst>
          </p:cNvPr>
          <p:cNvSpPr>
            <a:spLocks noGrp="1"/>
          </p:cNvSpPr>
          <p:nvPr>
            <p:ph idx="13"/>
          </p:nvPr>
        </p:nvSpPr>
        <p:spPr>
          <a:xfrm>
            <a:off x="6291261" y="3886860"/>
            <a:ext cx="5349876" cy="2412140"/>
          </a:xfrm>
          <a:prstGeom prst="rect">
            <a:avLst/>
          </a:prstGeom>
        </p:spPr>
        <p:txBody>
          <a:bodyPr vert="horz" lIns="0" tIns="0" rIns="0" bIns="0" rtlCol="0">
            <a:normAutofit/>
          </a:bodyPr>
          <a:lstStyle>
            <a:lvl1pPr marL="0" indent="0">
              <a:buNone/>
              <a:defRPr sz="1200"/>
            </a:lvl1pPr>
            <a:lvl2pPr marL="457200" indent="0">
              <a:buNone/>
              <a:defRPr/>
            </a:lvl2pPr>
            <a:lvl3pPr marL="914400" indent="0">
              <a:buNone/>
              <a:defRPr/>
            </a:lvl3pPr>
          </a:lstStyle>
          <a:p>
            <a:pPr lvl="0"/>
            <a:r>
              <a:rPr lang="en-US"/>
              <a:t>Click to edit Master text styles</a:t>
            </a:r>
          </a:p>
        </p:txBody>
      </p:sp>
      <p:sp>
        <p:nvSpPr>
          <p:cNvPr id="12" name="Text Placeholder 7">
            <a:extLst>
              <a:ext uri="{FF2B5EF4-FFF2-40B4-BE49-F238E27FC236}">
                <a16:creationId xmlns:a16="http://schemas.microsoft.com/office/drawing/2014/main" id="{15DB5DD6-596D-DC7B-3A2D-A53F70C97208}"/>
              </a:ext>
            </a:extLst>
          </p:cNvPr>
          <p:cNvSpPr>
            <a:spLocks noGrp="1"/>
          </p:cNvSpPr>
          <p:nvPr>
            <p:ph type="body" sz="quarter" idx="14"/>
          </p:nvPr>
        </p:nvSpPr>
        <p:spPr>
          <a:xfrm>
            <a:off x="6291261" y="3257546"/>
            <a:ext cx="5349876" cy="444507"/>
          </a:xfrm>
        </p:spPr>
        <p:txBody>
          <a:bodyPr/>
          <a:lstStyle>
            <a:lvl1pPr marL="0" indent="0">
              <a:buNone/>
              <a:defRPr b="1">
                <a:solidFill>
                  <a:schemeClr val="tx2"/>
                </a:solidFill>
              </a:defRPr>
            </a:lvl1pPr>
          </a:lstStyle>
          <a:p>
            <a:pPr lvl="0"/>
            <a:r>
              <a:rPr lang="en-US"/>
              <a:t>Click to edit Master text styles</a:t>
            </a:r>
          </a:p>
        </p:txBody>
      </p:sp>
      <p:sp>
        <p:nvSpPr>
          <p:cNvPr id="14" name="Picture Placeholder 9">
            <a:extLst>
              <a:ext uri="{FF2B5EF4-FFF2-40B4-BE49-F238E27FC236}">
                <a16:creationId xmlns:a16="http://schemas.microsoft.com/office/drawing/2014/main" id="{8386418A-527B-EDE4-B826-37C3E8C93760}"/>
              </a:ext>
            </a:extLst>
          </p:cNvPr>
          <p:cNvSpPr>
            <a:spLocks noGrp="1"/>
          </p:cNvSpPr>
          <p:nvPr>
            <p:ph type="pic" sz="quarter" idx="15" hasCustomPrompt="1"/>
          </p:nvPr>
        </p:nvSpPr>
        <p:spPr>
          <a:xfrm>
            <a:off x="6291262" y="2038806"/>
            <a:ext cx="969962" cy="968375"/>
          </a:xfrm>
        </p:spPr>
        <p:txBody>
          <a:bodyPr anchor="ctr"/>
          <a:lstStyle>
            <a:lvl1pPr marL="0" indent="0" algn="ctr">
              <a:buNone/>
              <a:defRPr/>
            </a:lvl1pPr>
          </a:lstStyle>
          <a:p>
            <a:r>
              <a:rPr lang="en-PL"/>
              <a:t>Icon</a:t>
            </a:r>
          </a:p>
        </p:txBody>
      </p:sp>
    </p:spTree>
    <p:extLst>
      <p:ext uri="{BB962C8B-B14F-4D97-AF65-F5344CB8AC3E}">
        <p14:creationId xmlns:p14="http://schemas.microsoft.com/office/powerpoint/2010/main" val="1344743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3663FBB-EF9F-3E1B-108D-63CA29DF62AE}"/>
              </a:ext>
            </a:extLst>
          </p:cNvPr>
          <p:cNvSpPr>
            <a:spLocks noGrp="1"/>
          </p:cNvSpPr>
          <p:nvPr>
            <p:ph type="body" idx="1"/>
          </p:nvPr>
        </p:nvSpPr>
        <p:spPr>
          <a:xfrm>
            <a:off x="550862" y="1825625"/>
            <a:ext cx="11090276" cy="4473374"/>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p:txBody>
      </p:sp>
      <p:sp>
        <p:nvSpPr>
          <p:cNvPr id="10" name="Slide Number Placeholder 5">
            <a:extLst>
              <a:ext uri="{FF2B5EF4-FFF2-40B4-BE49-F238E27FC236}">
                <a16:creationId xmlns:a16="http://schemas.microsoft.com/office/drawing/2014/main" id="{26E93499-EFB0-CC96-CEB4-CEDC25EC9175}"/>
              </a:ext>
            </a:extLst>
          </p:cNvPr>
          <p:cNvSpPr>
            <a:spLocks noGrp="1"/>
          </p:cNvSpPr>
          <p:nvPr>
            <p:ph type="sldNum" sz="quarter" idx="4"/>
          </p:nvPr>
        </p:nvSpPr>
        <p:spPr>
          <a:xfrm>
            <a:off x="11641138" y="6311096"/>
            <a:ext cx="550862" cy="546904"/>
          </a:xfrm>
          <a:prstGeom prst="rect">
            <a:avLst/>
          </a:prstGeom>
        </p:spPr>
        <p:txBody>
          <a:bodyPr anchor="ctr"/>
          <a:lstStyle>
            <a:lvl1pPr algn="ctr">
              <a:defRPr sz="1200">
                <a:solidFill>
                  <a:schemeClr val="accent5"/>
                </a:solidFill>
              </a:defRPr>
            </a:lvl1pPr>
          </a:lstStyle>
          <a:p>
            <a:fld id="{B55D9570-D3FC-6D43-AC32-D988B1849109}" type="slidenum">
              <a:rPr lang="en-PL" smtClean="0"/>
              <a:pPr/>
              <a:t>‹#›</a:t>
            </a:fld>
            <a:endParaRPr lang="en-PL"/>
          </a:p>
        </p:txBody>
      </p:sp>
      <p:sp>
        <p:nvSpPr>
          <p:cNvPr id="11" name="Title Placeholder 10">
            <a:extLst>
              <a:ext uri="{FF2B5EF4-FFF2-40B4-BE49-F238E27FC236}">
                <a16:creationId xmlns:a16="http://schemas.microsoft.com/office/drawing/2014/main" id="{1B2BDAE8-5075-CC4B-53CB-FB986C283285}"/>
              </a:ext>
            </a:extLst>
          </p:cNvPr>
          <p:cNvSpPr>
            <a:spLocks noGrp="1"/>
          </p:cNvSpPr>
          <p:nvPr>
            <p:ph type="title"/>
          </p:nvPr>
        </p:nvSpPr>
        <p:spPr>
          <a:xfrm>
            <a:off x="550863" y="559001"/>
            <a:ext cx="11090275" cy="1131687"/>
          </a:xfrm>
          <a:prstGeom prst="rect">
            <a:avLst/>
          </a:prstGeom>
        </p:spPr>
        <p:txBody>
          <a:bodyPr vert="horz" lIns="0" tIns="0" rIns="0" bIns="0" rtlCol="0" anchor="t">
            <a:normAutofit/>
          </a:bodyPr>
          <a:lstStyle/>
          <a:p>
            <a:r>
              <a:rPr lang="en-US"/>
              <a:t>Click to edit Master title style</a:t>
            </a:r>
            <a:endParaRPr lang="en-PL"/>
          </a:p>
        </p:txBody>
      </p:sp>
    </p:spTree>
    <p:extLst>
      <p:ext uri="{BB962C8B-B14F-4D97-AF65-F5344CB8AC3E}">
        <p14:creationId xmlns:p14="http://schemas.microsoft.com/office/powerpoint/2010/main" val="411166160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99"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700" r:id="rId24"/>
    <p:sldLayoutId id="2147483701" r:id="rId25"/>
    <p:sldLayoutId id="2147483702" r:id="rId26"/>
    <p:sldLayoutId id="2147483703" r:id="rId27"/>
    <p:sldLayoutId id="2147483704" r:id="rId28"/>
  </p:sldLayoutIdLst>
  <p:hf hdr="0" ftr="0" dt="0"/>
  <p:txStyles>
    <p:titleStyle>
      <a:lvl1pPr algn="l" defTabSz="914400" rtl="0" eaLnBrk="1" latinLnBrk="0" hangingPunct="1">
        <a:lnSpc>
          <a:spcPct val="90000"/>
        </a:lnSpc>
        <a:spcBef>
          <a:spcPct val="0"/>
        </a:spcBef>
        <a:buNone/>
        <a:defRPr sz="30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47" userDrawn="1">
          <p15:clr>
            <a:srgbClr val="F26B43"/>
          </p15:clr>
        </p15:guide>
        <p15:guide id="4" pos="7333" userDrawn="1">
          <p15:clr>
            <a:srgbClr val="F26B43"/>
          </p15:clr>
        </p15:guide>
        <p15:guide id="5" orient="horz" pos="346" userDrawn="1">
          <p15:clr>
            <a:srgbClr val="F26B43"/>
          </p15:clr>
        </p15:guide>
        <p15:guide id="6" orient="horz" pos="397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learn.microsoft.com/en-us/aspnet/core/mvc/models/model-binding?view=aspnetcore-8.0#simple-types"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aspnet/core/fundamentals/routing?view=aspnetcore-8.0#route-constraints"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atatracker.ietf.org/doc/html/rfc7231#section-6"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api.pieshop.com/pies/cherr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hyperlink" Target="https://www.rfc-editor.org/rfc/rfc9457.html"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s://learn.microsoft.com/en-us/dotnet/core/extensions/httpclient-factory"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283543-D37F-C71F-A71A-FEB79B9024EB}"/>
              </a:ext>
            </a:extLst>
          </p:cNvPr>
          <p:cNvSpPr>
            <a:spLocks noGrp="1"/>
          </p:cNvSpPr>
          <p:nvPr>
            <p:ph idx="1"/>
          </p:nvPr>
        </p:nvSpPr>
        <p:spPr/>
        <p:txBody>
          <a:bodyPr/>
          <a:lstStyle/>
          <a:p>
            <a:r>
              <a:rPr lang="en-GB" dirty="0"/>
              <a:t>ASP.NET Core </a:t>
            </a:r>
            <a:r>
              <a:rPr lang="en-GB" dirty="0" err="1"/>
              <a:t>WebAPI</a:t>
            </a:r>
            <a:endParaRPr lang="en-GB" dirty="0"/>
          </a:p>
        </p:txBody>
      </p:sp>
      <p:sp>
        <p:nvSpPr>
          <p:cNvPr id="3" name="Title 2">
            <a:extLst>
              <a:ext uri="{FF2B5EF4-FFF2-40B4-BE49-F238E27FC236}">
                <a16:creationId xmlns:a16="http://schemas.microsoft.com/office/drawing/2014/main" id="{9AFA34B3-059F-8A8C-8EFC-1CCB301AC853}"/>
              </a:ext>
            </a:extLst>
          </p:cNvPr>
          <p:cNvSpPr>
            <a:spLocks noGrp="1"/>
          </p:cNvSpPr>
          <p:nvPr>
            <p:ph type="title"/>
          </p:nvPr>
        </p:nvSpPr>
        <p:spPr/>
        <p:txBody>
          <a:bodyPr/>
          <a:lstStyle/>
          <a:p>
            <a:r>
              <a:rPr lang="en-US" dirty="0"/>
              <a:t>Core principles</a:t>
            </a:r>
            <a:endParaRPr lang="en-PL" dirty="0"/>
          </a:p>
        </p:txBody>
      </p:sp>
      <p:pic>
        <p:nvPicPr>
          <p:cNvPr id="6" name="Picture Placeholder 5" descr="A room with a table and shelves&#10;&#10;Description automatically generated">
            <a:extLst>
              <a:ext uri="{FF2B5EF4-FFF2-40B4-BE49-F238E27FC236}">
                <a16:creationId xmlns:a16="http://schemas.microsoft.com/office/drawing/2014/main" id="{C9762E58-8405-C807-E74B-B81F5A38CB2F}"/>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023880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7163D-9C86-E8BB-5221-E4FE7E4CC800}"/>
              </a:ext>
            </a:extLst>
          </p:cNvPr>
          <p:cNvSpPr>
            <a:spLocks noGrp="1"/>
          </p:cNvSpPr>
          <p:nvPr>
            <p:ph type="title"/>
          </p:nvPr>
        </p:nvSpPr>
        <p:spPr/>
        <p:txBody>
          <a:bodyPr/>
          <a:lstStyle/>
          <a:p>
            <a:r>
              <a:rPr lang="en-US" dirty="0"/>
              <a:t>Hosting our app</a:t>
            </a:r>
            <a:endParaRPr lang="en-BE" dirty="0"/>
          </a:p>
        </p:txBody>
      </p:sp>
      <p:sp>
        <p:nvSpPr>
          <p:cNvPr id="3" name="Slide Number Placeholder 2">
            <a:extLst>
              <a:ext uri="{FF2B5EF4-FFF2-40B4-BE49-F238E27FC236}">
                <a16:creationId xmlns:a16="http://schemas.microsoft.com/office/drawing/2014/main" id="{E263E263-844D-EB96-BD1F-4C04CF659B0C}"/>
              </a:ext>
            </a:extLst>
          </p:cNvPr>
          <p:cNvSpPr>
            <a:spLocks noGrp="1"/>
          </p:cNvSpPr>
          <p:nvPr>
            <p:ph type="sldNum" sz="quarter" idx="10"/>
          </p:nvPr>
        </p:nvSpPr>
        <p:spPr/>
        <p:txBody>
          <a:bodyPr/>
          <a:lstStyle/>
          <a:p>
            <a:fld id="{4EE75B84-B7E0-4C4B-AC9D-894B0C074E7C}" type="slidenum">
              <a:rPr lang="en-PL" smtClean="0"/>
              <a:pPr/>
              <a:t>10</a:t>
            </a:fld>
            <a:endParaRPr lang="en-PL"/>
          </a:p>
        </p:txBody>
      </p:sp>
      <p:sp>
        <p:nvSpPr>
          <p:cNvPr id="4" name="Content Placeholder 3">
            <a:extLst>
              <a:ext uri="{FF2B5EF4-FFF2-40B4-BE49-F238E27FC236}">
                <a16:creationId xmlns:a16="http://schemas.microsoft.com/office/drawing/2014/main" id="{7C765FE8-8604-C801-EC89-875BB958E853}"/>
              </a:ext>
            </a:extLst>
          </p:cNvPr>
          <p:cNvSpPr>
            <a:spLocks noGrp="1"/>
          </p:cNvSpPr>
          <p:nvPr>
            <p:ph idx="1"/>
          </p:nvPr>
        </p:nvSpPr>
        <p:spPr/>
        <p:txBody>
          <a:bodyPr/>
          <a:lstStyle/>
          <a:p>
            <a:pPr marL="0" indent="0">
              <a:buNone/>
            </a:pPr>
            <a:r>
              <a:rPr lang="en-US" b="1" dirty="0"/>
              <a:t>ASP.NET Core </a:t>
            </a:r>
            <a:r>
              <a:rPr lang="en-US" b="1" dirty="0" err="1"/>
              <a:t>WebApplication</a:t>
            </a:r>
            <a:r>
              <a:rPr lang="en-US" dirty="0"/>
              <a:t> (aka Minimal Host):</a:t>
            </a:r>
          </a:p>
          <a:p>
            <a:r>
              <a:rPr lang="en-US" dirty="0"/>
              <a:t>Recommended for Web APIs in ASP.NET Core</a:t>
            </a:r>
          </a:p>
          <a:p>
            <a:r>
              <a:rPr lang="en-US" dirty="0"/>
              <a:t>Builds on .NET Generic host</a:t>
            </a:r>
          </a:p>
          <a:p>
            <a:r>
              <a:rPr lang="en-US" dirty="0"/>
              <a:t>Default options:</a:t>
            </a:r>
          </a:p>
          <a:p>
            <a:pPr lvl="1"/>
            <a:r>
              <a:rPr lang="en-US" dirty="0"/>
              <a:t>Uses Kestrel as the web server (and enable IIS)</a:t>
            </a:r>
          </a:p>
          <a:p>
            <a:pPr lvl="1"/>
            <a:r>
              <a:rPr lang="en-US" dirty="0"/>
              <a:t>Loads Configuration (</a:t>
            </a:r>
            <a:r>
              <a:rPr lang="en-US" dirty="0" err="1"/>
              <a:t>appsettings.json</a:t>
            </a:r>
            <a:r>
              <a:rPr lang="en-US" dirty="0"/>
              <a:t>, environment variables, command line </a:t>
            </a:r>
            <a:r>
              <a:rPr lang="en-US" dirty="0" err="1"/>
              <a:t>args</a:t>
            </a:r>
            <a:r>
              <a:rPr lang="en-US" dirty="0"/>
              <a:t>, …)</a:t>
            </a:r>
          </a:p>
          <a:p>
            <a:pPr lvl="1"/>
            <a:r>
              <a:rPr lang="en-US" dirty="0"/>
              <a:t>Sends logging to console and debug providers</a:t>
            </a:r>
          </a:p>
        </p:txBody>
      </p:sp>
      <p:pic>
        <p:nvPicPr>
          <p:cNvPr id="6" name="Picture 5">
            <a:extLst>
              <a:ext uri="{FF2B5EF4-FFF2-40B4-BE49-F238E27FC236}">
                <a16:creationId xmlns:a16="http://schemas.microsoft.com/office/drawing/2014/main" id="{F05B39C8-65D8-6408-A10B-BFDA0DE2C7A1}"/>
              </a:ext>
            </a:extLst>
          </p:cNvPr>
          <p:cNvPicPr>
            <a:picLocks noChangeAspect="1"/>
          </p:cNvPicPr>
          <p:nvPr/>
        </p:nvPicPr>
        <p:blipFill>
          <a:blip r:embed="rId3"/>
          <a:stretch>
            <a:fillRect/>
          </a:stretch>
        </p:blipFill>
        <p:spPr>
          <a:xfrm>
            <a:off x="5293505" y="3209679"/>
            <a:ext cx="6979479" cy="4013200"/>
          </a:xfrm>
          <a:prstGeom prst="rect">
            <a:avLst/>
          </a:prstGeom>
        </p:spPr>
      </p:pic>
    </p:spTree>
    <p:extLst>
      <p:ext uri="{BB962C8B-B14F-4D97-AF65-F5344CB8AC3E}">
        <p14:creationId xmlns:p14="http://schemas.microsoft.com/office/powerpoint/2010/main" val="987421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5C5FA-FCB2-FB28-6EC8-0979A1A56D28}"/>
              </a:ext>
            </a:extLst>
          </p:cNvPr>
          <p:cNvSpPr>
            <a:spLocks noGrp="1"/>
          </p:cNvSpPr>
          <p:nvPr>
            <p:ph type="title"/>
          </p:nvPr>
        </p:nvSpPr>
        <p:spPr/>
        <p:txBody>
          <a:bodyPr/>
          <a:lstStyle/>
          <a:p>
            <a:r>
              <a:rPr lang="en-US" dirty="0"/>
              <a:t>Exposing an Endpoint</a:t>
            </a:r>
            <a:endParaRPr lang="en-BE" dirty="0"/>
          </a:p>
        </p:txBody>
      </p:sp>
      <p:sp>
        <p:nvSpPr>
          <p:cNvPr id="3" name="Slide Number Placeholder 2">
            <a:extLst>
              <a:ext uri="{FF2B5EF4-FFF2-40B4-BE49-F238E27FC236}">
                <a16:creationId xmlns:a16="http://schemas.microsoft.com/office/drawing/2014/main" id="{4C159D3A-6D14-38FE-E519-202143132903}"/>
              </a:ext>
            </a:extLst>
          </p:cNvPr>
          <p:cNvSpPr>
            <a:spLocks noGrp="1"/>
          </p:cNvSpPr>
          <p:nvPr>
            <p:ph type="sldNum" sz="quarter" idx="10"/>
          </p:nvPr>
        </p:nvSpPr>
        <p:spPr/>
        <p:txBody>
          <a:bodyPr/>
          <a:lstStyle/>
          <a:p>
            <a:fld id="{4EE75B84-B7E0-4C4B-AC9D-894B0C074E7C}" type="slidenum">
              <a:rPr lang="en-PL" smtClean="0"/>
              <a:pPr/>
              <a:t>11</a:t>
            </a:fld>
            <a:endParaRPr lang="en-PL"/>
          </a:p>
        </p:txBody>
      </p:sp>
      <p:sp>
        <p:nvSpPr>
          <p:cNvPr id="4" name="Content Placeholder 3">
            <a:extLst>
              <a:ext uri="{FF2B5EF4-FFF2-40B4-BE49-F238E27FC236}">
                <a16:creationId xmlns:a16="http://schemas.microsoft.com/office/drawing/2014/main" id="{346E7E32-1552-DC2D-BDFD-4B1127CA2102}"/>
              </a:ext>
            </a:extLst>
          </p:cNvPr>
          <p:cNvSpPr>
            <a:spLocks noGrp="1"/>
          </p:cNvSpPr>
          <p:nvPr>
            <p:ph idx="1"/>
          </p:nvPr>
        </p:nvSpPr>
        <p:spPr/>
        <p:txBody>
          <a:bodyPr/>
          <a:lstStyle/>
          <a:p>
            <a:r>
              <a:rPr lang="en-US" dirty="0"/>
              <a:t>Route attribute</a:t>
            </a:r>
          </a:p>
          <a:p>
            <a:pPr lvl="1"/>
            <a:r>
              <a:rPr lang="en-US" dirty="0"/>
              <a:t>Controller level: Base route for our endpoint</a:t>
            </a:r>
          </a:p>
          <a:p>
            <a:pPr lvl="1"/>
            <a:r>
              <a:rPr lang="en-US" dirty="0"/>
              <a:t>Method level: Sub part of the route for the action</a:t>
            </a:r>
          </a:p>
          <a:p>
            <a:pPr lvl="1"/>
            <a:r>
              <a:rPr lang="en-US" dirty="0"/>
              <a:t>Route(“[controller]”): convention-based routing</a:t>
            </a:r>
          </a:p>
          <a:p>
            <a:r>
              <a:rPr lang="en-US" dirty="0" err="1"/>
              <a:t>HttpGet</a:t>
            </a:r>
            <a:r>
              <a:rPr lang="en-US" dirty="0"/>
              <a:t> attribute</a:t>
            </a:r>
          </a:p>
          <a:p>
            <a:pPr lvl="1"/>
            <a:r>
              <a:rPr lang="en-US" dirty="0"/>
              <a:t>Tells the endpoint middleware that the action supports HTTP Get</a:t>
            </a:r>
          </a:p>
          <a:p>
            <a:pPr lvl="1"/>
            <a:r>
              <a:rPr lang="en-US" dirty="0"/>
              <a:t>Convention-based routing or Route attribute on action</a:t>
            </a:r>
          </a:p>
          <a:p>
            <a:r>
              <a:rPr lang="en-US" dirty="0" err="1"/>
              <a:t>ControllerBase</a:t>
            </a:r>
            <a:endParaRPr lang="en-US" dirty="0"/>
          </a:p>
          <a:p>
            <a:pPr lvl="1"/>
            <a:r>
              <a:rPr lang="en-US" dirty="0"/>
              <a:t>Base class for MVC controllers without view support</a:t>
            </a:r>
          </a:p>
          <a:p>
            <a:pPr lvl="1"/>
            <a:r>
              <a:rPr lang="en-US" dirty="0"/>
              <a:t>View support needed? Use Controller as a base class</a:t>
            </a:r>
          </a:p>
          <a:p>
            <a:r>
              <a:rPr lang="en-US" dirty="0" err="1"/>
              <a:t>APIController</a:t>
            </a:r>
            <a:r>
              <a:rPr lang="en-US" dirty="0"/>
              <a:t> attribute</a:t>
            </a:r>
          </a:p>
          <a:p>
            <a:pPr lvl="1"/>
            <a:r>
              <a:rPr lang="en-US" dirty="0"/>
              <a:t>Indicates that the class will serve HTTP API responses</a:t>
            </a:r>
          </a:p>
          <a:p>
            <a:pPr lvl="1"/>
            <a:r>
              <a:rPr lang="en-US" dirty="0"/>
              <a:t>Enables </a:t>
            </a:r>
            <a:r>
              <a:rPr lang="en-US" dirty="0" err="1"/>
              <a:t>opioniotated</a:t>
            </a:r>
            <a:r>
              <a:rPr lang="en-US" dirty="0"/>
              <a:t> API behaviors</a:t>
            </a:r>
          </a:p>
          <a:p>
            <a:pPr lvl="1"/>
            <a:r>
              <a:rPr lang="en-US" dirty="0"/>
              <a:t>Goal: improve developer experience</a:t>
            </a:r>
          </a:p>
          <a:p>
            <a:pPr lvl="1"/>
            <a:endParaRPr lang="en-BE" dirty="0"/>
          </a:p>
        </p:txBody>
      </p:sp>
      <p:pic>
        <p:nvPicPr>
          <p:cNvPr id="22" name="Picture 21">
            <a:extLst>
              <a:ext uri="{FF2B5EF4-FFF2-40B4-BE49-F238E27FC236}">
                <a16:creationId xmlns:a16="http://schemas.microsoft.com/office/drawing/2014/main" id="{D1E67128-CF11-A5D0-BDF8-FCCB78AA01F7}"/>
              </a:ext>
            </a:extLst>
          </p:cNvPr>
          <p:cNvPicPr>
            <a:picLocks noChangeAspect="1"/>
          </p:cNvPicPr>
          <p:nvPr/>
        </p:nvPicPr>
        <p:blipFill>
          <a:blip r:embed="rId3"/>
          <a:stretch>
            <a:fillRect/>
          </a:stretch>
        </p:blipFill>
        <p:spPr>
          <a:xfrm>
            <a:off x="5344761" y="-563208"/>
            <a:ext cx="4838903" cy="5039052"/>
          </a:xfrm>
          <a:prstGeom prst="rect">
            <a:avLst/>
          </a:prstGeom>
        </p:spPr>
      </p:pic>
      <p:pic>
        <p:nvPicPr>
          <p:cNvPr id="26" name="Picture 25">
            <a:extLst>
              <a:ext uri="{FF2B5EF4-FFF2-40B4-BE49-F238E27FC236}">
                <a16:creationId xmlns:a16="http://schemas.microsoft.com/office/drawing/2014/main" id="{BE36A94B-CDD1-1F52-D673-95182B28D283}"/>
              </a:ext>
            </a:extLst>
          </p:cNvPr>
          <p:cNvPicPr>
            <a:picLocks noChangeAspect="1"/>
          </p:cNvPicPr>
          <p:nvPr/>
        </p:nvPicPr>
        <p:blipFill>
          <a:blip r:embed="rId4"/>
          <a:stretch>
            <a:fillRect/>
          </a:stretch>
        </p:blipFill>
        <p:spPr>
          <a:xfrm>
            <a:off x="6792687" y="2295816"/>
            <a:ext cx="5902499" cy="5143113"/>
          </a:xfrm>
          <a:prstGeom prst="rect">
            <a:avLst/>
          </a:prstGeom>
        </p:spPr>
      </p:pic>
    </p:spTree>
    <p:extLst>
      <p:ext uri="{BB962C8B-B14F-4D97-AF65-F5344CB8AC3E}">
        <p14:creationId xmlns:p14="http://schemas.microsoft.com/office/powerpoint/2010/main" val="3561852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D47A-2525-A877-082D-D68CA6BBBDAD}"/>
              </a:ext>
            </a:extLst>
          </p:cNvPr>
          <p:cNvSpPr>
            <a:spLocks noGrp="1"/>
          </p:cNvSpPr>
          <p:nvPr>
            <p:ph type="title"/>
          </p:nvPr>
        </p:nvSpPr>
        <p:spPr/>
        <p:txBody>
          <a:bodyPr/>
          <a:lstStyle/>
          <a:p>
            <a:r>
              <a:rPr lang="en-US" dirty="0"/>
              <a:t>Lab</a:t>
            </a:r>
            <a:br>
              <a:rPr lang="en-US" dirty="0"/>
            </a:br>
            <a:r>
              <a:rPr lang="en-US" dirty="0"/>
              <a:t>Adding more methods</a:t>
            </a:r>
            <a:endParaRPr lang="en-BE" dirty="0"/>
          </a:p>
        </p:txBody>
      </p:sp>
      <p:sp>
        <p:nvSpPr>
          <p:cNvPr id="3" name="Slide Number Placeholder 2">
            <a:extLst>
              <a:ext uri="{FF2B5EF4-FFF2-40B4-BE49-F238E27FC236}">
                <a16:creationId xmlns:a16="http://schemas.microsoft.com/office/drawing/2014/main" id="{B0D60094-0527-B016-2E1F-0D4A9ABB431D}"/>
              </a:ext>
            </a:extLst>
          </p:cNvPr>
          <p:cNvSpPr>
            <a:spLocks noGrp="1"/>
          </p:cNvSpPr>
          <p:nvPr>
            <p:ph type="sldNum" sz="quarter" idx="10"/>
          </p:nvPr>
        </p:nvSpPr>
        <p:spPr/>
        <p:txBody>
          <a:bodyPr/>
          <a:lstStyle/>
          <a:p>
            <a:fld id="{4EE75B84-B7E0-4C4B-AC9D-894B0C074E7C}" type="slidenum">
              <a:rPr lang="en-PL" smtClean="0"/>
              <a:pPr/>
              <a:t>12</a:t>
            </a:fld>
            <a:endParaRPr lang="en-PL"/>
          </a:p>
        </p:txBody>
      </p:sp>
      <p:sp>
        <p:nvSpPr>
          <p:cNvPr id="4" name="Content Placeholder 3">
            <a:extLst>
              <a:ext uri="{FF2B5EF4-FFF2-40B4-BE49-F238E27FC236}">
                <a16:creationId xmlns:a16="http://schemas.microsoft.com/office/drawing/2014/main" id="{F15259E1-C89F-F0DE-4CD8-BBEB0DD9E87E}"/>
              </a:ext>
            </a:extLst>
          </p:cNvPr>
          <p:cNvSpPr>
            <a:spLocks noGrp="1"/>
          </p:cNvSpPr>
          <p:nvPr>
            <p:ph idx="1"/>
          </p:nvPr>
        </p:nvSpPr>
        <p:spPr/>
        <p:txBody>
          <a:bodyPr/>
          <a:lstStyle/>
          <a:p>
            <a:pPr marL="342900" indent="-342900">
              <a:buFont typeface="+mj-lt"/>
              <a:buAutoNum type="arabicPeriod"/>
            </a:pPr>
            <a:r>
              <a:rPr lang="en-US" dirty="0"/>
              <a:t>Add an inline data store for our pies</a:t>
            </a:r>
          </a:p>
          <a:p>
            <a:pPr marL="342900" indent="-342900">
              <a:buFont typeface="+mj-lt"/>
              <a:buAutoNum type="arabicPeriod"/>
            </a:pPr>
            <a:r>
              <a:rPr lang="en-US" dirty="0"/>
              <a:t>Add the </a:t>
            </a:r>
            <a:r>
              <a:rPr lang="en-US" dirty="0" err="1"/>
              <a:t>GetById</a:t>
            </a:r>
            <a:r>
              <a:rPr lang="en-US" dirty="0"/>
              <a:t> method</a:t>
            </a:r>
          </a:p>
          <a:p>
            <a:pPr marL="342900" indent="-342900">
              <a:buFont typeface="+mj-lt"/>
              <a:buAutoNum type="arabicPeriod"/>
            </a:pPr>
            <a:r>
              <a:rPr lang="en-US" dirty="0"/>
              <a:t>Add the </a:t>
            </a:r>
            <a:r>
              <a:rPr lang="en-US" dirty="0" err="1"/>
              <a:t>SearchPie</a:t>
            </a:r>
            <a:r>
              <a:rPr lang="en-US" dirty="0"/>
              <a:t> method</a:t>
            </a:r>
          </a:p>
        </p:txBody>
      </p:sp>
    </p:spTree>
    <p:extLst>
      <p:ext uri="{BB962C8B-B14F-4D97-AF65-F5344CB8AC3E}">
        <p14:creationId xmlns:p14="http://schemas.microsoft.com/office/powerpoint/2010/main" val="2149785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474B7-9E7E-7E3B-5387-656407AF5E93}"/>
              </a:ext>
            </a:extLst>
          </p:cNvPr>
          <p:cNvSpPr>
            <a:spLocks noGrp="1"/>
          </p:cNvSpPr>
          <p:nvPr>
            <p:ph type="title"/>
          </p:nvPr>
        </p:nvSpPr>
        <p:spPr/>
        <p:txBody>
          <a:bodyPr/>
          <a:lstStyle/>
          <a:p>
            <a:r>
              <a:rPr lang="en-US" dirty="0"/>
              <a:t>Lab Review</a:t>
            </a:r>
            <a:endParaRPr lang="en-BE" dirty="0"/>
          </a:p>
        </p:txBody>
      </p:sp>
      <p:sp>
        <p:nvSpPr>
          <p:cNvPr id="3" name="Slide Number Placeholder 2">
            <a:extLst>
              <a:ext uri="{FF2B5EF4-FFF2-40B4-BE49-F238E27FC236}">
                <a16:creationId xmlns:a16="http://schemas.microsoft.com/office/drawing/2014/main" id="{727C069D-32B3-70D3-841D-6BE760C9EE34}"/>
              </a:ext>
            </a:extLst>
          </p:cNvPr>
          <p:cNvSpPr>
            <a:spLocks noGrp="1"/>
          </p:cNvSpPr>
          <p:nvPr>
            <p:ph type="sldNum" sz="quarter" idx="10"/>
          </p:nvPr>
        </p:nvSpPr>
        <p:spPr/>
        <p:txBody>
          <a:bodyPr/>
          <a:lstStyle/>
          <a:p>
            <a:fld id="{4EE75B84-B7E0-4C4B-AC9D-894B0C074E7C}" type="slidenum">
              <a:rPr lang="en-PL" smtClean="0"/>
              <a:pPr/>
              <a:t>13</a:t>
            </a:fld>
            <a:endParaRPr lang="en-PL"/>
          </a:p>
        </p:txBody>
      </p:sp>
      <p:sp>
        <p:nvSpPr>
          <p:cNvPr id="4" name="Content Placeholder 3">
            <a:extLst>
              <a:ext uri="{FF2B5EF4-FFF2-40B4-BE49-F238E27FC236}">
                <a16:creationId xmlns:a16="http://schemas.microsoft.com/office/drawing/2014/main" id="{07BDAC99-F332-9719-66DB-72F4A7813ADF}"/>
              </a:ext>
            </a:extLst>
          </p:cNvPr>
          <p:cNvSpPr>
            <a:spLocks noGrp="1"/>
          </p:cNvSpPr>
          <p:nvPr>
            <p:ph idx="1"/>
          </p:nvPr>
        </p:nvSpPr>
        <p:spPr/>
        <p:txBody>
          <a:bodyPr/>
          <a:lstStyle/>
          <a:p>
            <a:r>
              <a:rPr lang="en-US" dirty="0"/>
              <a:t>Route parameter (int id)</a:t>
            </a:r>
          </a:p>
          <a:p>
            <a:r>
              <a:rPr lang="en-US" dirty="0"/>
              <a:t>Route constraints</a:t>
            </a:r>
          </a:p>
          <a:p>
            <a:r>
              <a:rPr lang="en-US" dirty="0"/>
              <a:t>Query string parameter</a:t>
            </a:r>
          </a:p>
          <a:p>
            <a:r>
              <a:rPr lang="en-US" dirty="0"/>
              <a:t>Http status codes</a:t>
            </a:r>
          </a:p>
          <a:p>
            <a:endParaRPr lang="en-BE" dirty="0"/>
          </a:p>
        </p:txBody>
      </p:sp>
    </p:spTree>
    <p:extLst>
      <p:ext uri="{BB962C8B-B14F-4D97-AF65-F5344CB8AC3E}">
        <p14:creationId xmlns:p14="http://schemas.microsoft.com/office/powerpoint/2010/main" val="1755782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9A8A8-56E1-78E3-005D-82E319FDEEB9}"/>
              </a:ext>
            </a:extLst>
          </p:cNvPr>
          <p:cNvSpPr>
            <a:spLocks noGrp="1"/>
          </p:cNvSpPr>
          <p:nvPr>
            <p:ph type="title"/>
          </p:nvPr>
        </p:nvSpPr>
        <p:spPr/>
        <p:txBody>
          <a:bodyPr/>
          <a:lstStyle/>
          <a:p>
            <a:r>
              <a:rPr lang="en-US" dirty="0"/>
              <a:t>Model binding</a:t>
            </a:r>
            <a:endParaRPr lang="en-BE" dirty="0"/>
          </a:p>
        </p:txBody>
      </p:sp>
      <p:sp>
        <p:nvSpPr>
          <p:cNvPr id="3" name="Slide Number Placeholder 2">
            <a:extLst>
              <a:ext uri="{FF2B5EF4-FFF2-40B4-BE49-F238E27FC236}">
                <a16:creationId xmlns:a16="http://schemas.microsoft.com/office/drawing/2014/main" id="{A05CA3AF-3740-1350-1CE2-CB81E62AA010}"/>
              </a:ext>
            </a:extLst>
          </p:cNvPr>
          <p:cNvSpPr>
            <a:spLocks noGrp="1"/>
          </p:cNvSpPr>
          <p:nvPr>
            <p:ph type="sldNum" sz="quarter" idx="10"/>
          </p:nvPr>
        </p:nvSpPr>
        <p:spPr/>
        <p:txBody>
          <a:bodyPr/>
          <a:lstStyle/>
          <a:p>
            <a:fld id="{4EE75B84-B7E0-4C4B-AC9D-894B0C074E7C}" type="slidenum">
              <a:rPr lang="en-PL" smtClean="0"/>
              <a:pPr/>
              <a:t>14</a:t>
            </a:fld>
            <a:endParaRPr lang="en-PL"/>
          </a:p>
        </p:txBody>
      </p:sp>
      <p:sp>
        <p:nvSpPr>
          <p:cNvPr id="4" name="Content Placeholder 3">
            <a:extLst>
              <a:ext uri="{FF2B5EF4-FFF2-40B4-BE49-F238E27FC236}">
                <a16:creationId xmlns:a16="http://schemas.microsoft.com/office/drawing/2014/main" id="{A014897B-69BC-E08D-00FA-B47620C5DB92}"/>
              </a:ext>
            </a:extLst>
          </p:cNvPr>
          <p:cNvSpPr>
            <a:spLocks noGrp="1"/>
          </p:cNvSpPr>
          <p:nvPr>
            <p:ph idx="1"/>
          </p:nvPr>
        </p:nvSpPr>
        <p:spPr/>
        <p:txBody>
          <a:bodyPr/>
          <a:lstStyle/>
          <a:p>
            <a:pPr marL="0" indent="0">
              <a:buNone/>
            </a:pPr>
            <a:r>
              <a:rPr lang="en-US" dirty="0"/>
              <a:t>Controllers work with data from the HTTP requests:</a:t>
            </a:r>
          </a:p>
          <a:p>
            <a:r>
              <a:rPr lang="en-US" dirty="0"/>
              <a:t>Route data 👈</a:t>
            </a:r>
          </a:p>
          <a:p>
            <a:r>
              <a:rPr lang="en-US" dirty="0"/>
              <a:t>Query string 👈</a:t>
            </a:r>
          </a:p>
          <a:p>
            <a:r>
              <a:rPr lang="en-US" dirty="0"/>
              <a:t>Request body</a:t>
            </a:r>
          </a:p>
          <a:p>
            <a:r>
              <a:rPr lang="en-US" dirty="0"/>
              <a:t>Form fields</a:t>
            </a:r>
          </a:p>
          <a:p>
            <a:r>
              <a:rPr lang="en-US" dirty="0"/>
              <a:t>Headers</a:t>
            </a:r>
          </a:p>
          <a:p>
            <a:r>
              <a:rPr lang="en-US" dirty="0"/>
              <a:t>Uploaded files</a:t>
            </a:r>
          </a:p>
        </p:txBody>
      </p:sp>
      <p:pic>
        <p:nvPicPr>
          <p:cNvPr id="3074" name="Picture 2" descr="The request is processed through Authorization Filters, Resource Filters, Model Binding, Action Filters, Action Execution and Action Result Conversion, Exception Filters, Result Filters, and Result Execution. On the way out, the request is only processed by Result Filters and Resource Filters before becoming a response sent to the client.">
            <a:extLst>
              <a:ext uri="{FF2B5EF4-FFF2-40B4-BE49-F238E27FC236}">
                <a16:creationId xmlns:a16="http://schemas.microsoft.com/office/drawing/2014/main" id="{908341E2-4142-E868-9907-53039103C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3629" y="822278"/>
            <a:ext cx="2109945" cy="53176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5C34AB7-766D-FC3B-56A1-7AF18ABCEA11}"/>
              </a:ext>
            </a:extLst>
          </p:cNvPr>
          <p:cNvSpPr txBox="1"/>
          <p:nvPr/>
        </p:nvSpPr>
        <p:spPr>
          <a:xfrm>
            <a:off x="10664125" y="3059668"/>
            <a:ext cx="543859" cy="369332"/>
          </a:xfrm>
          <a:prstGeom prst="rect">
            <a:avLst/>
          </a:prstGeom>
          <a:noFill/>
        </p:spPr>
        <p:txBody>
          <a:bodyPr wrap="square" rtlCol="0">
            <a:spAutoFit/>
          </a:bodyPr>
          <a:lstStyle/>
          <a:p>
            <a:r>
              <a:rPr lang="en-US" dirty="0"/>
              <a:t>👈</a:t>
            </a:r>
            <a:endParaRPr lang="en-BE" dirty="0"/>
          </a:p>
        </p:txBody>
      </p:sp>
    </p:spTree>
    <p:extLst>
      <p:ext uri="{BB962C8B-B14F-4D97-AF65-F5344CB8AC3E}">
        <p14:creationId xmlns:p14="http://schemas.microsoft.com/office/powerpoint/2010/main" val="89682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3F8DC-B482-ADC5-A485-8A8209CDBFB1}"/>
              </a:ext>
            </a:extLst>
          </p:cNvPr>
          <p:cNvSpPr>
            <a:spLocks noGrp="1"/>
          </p:cNvSpPr>
          <p:nvPr>
            <p:ph type="title"/>
          </p:nvPr>
        </p:nvSpPr>
        <p:spPr/>
        <p:txBody>
          <a:bodyPr/>
          <a:lstStyle/>
          <a:p>
            <a:r>
              <a:rPr lang="en-US" dirty="0"/>
              <a:t>Model Binding</a:t>
            </a:r>
            <a:br>
              <a:rPr lang="en-US" dirty="0"/>
            </a:br>
            <a:r>
              <a:rPr lang="en-US" dirty="0"/>
              <a:t>Route data </a:t>
            </a:r>
            <a:endParaRPr lang="en-BE" dirty="0"/>
          </a:p>
        </p:txBody>
      </p:sp>
      <p:sp>
        <p:nvSpPr>
          <p:cNvPr id="3" name="Slide Number Placeholder 2">
            <a:extLst>
              <a:ext uri="{FF2B5EF4-FFF2-40B4-BE49-F238E27FC236}">
                <a16:creationId xmlns:a16="http://schemas.microsoft.com/office/drawing/2014/main" id="{7FFFF492-B9F0-BA28-C415-964FDAFBA8BF}"/>
              </a:ext>
            </a:extLst>
          </p:cNvPr>
          <p:cNvSpPr>
            <a:spLocks noGrp="1"/>
          </p:cNvSpPr>
          <p:nvPr>
            <p:ph type="sldNum" sz="quarter" idx="10"/>
          </p:nvPr>
        </p:nvSpPr>
        <p:spPr/>
        <p:txBody>
          <a:bodyPr/>
          <a:lstStyle/>
          <a:p>
            <a:fld id="{4EE75B84-B7E0-4C4B-AC9D-894B0C074E7C}" type="slidenum">
              <a:rPr lang="en-PL" smtClean="0"/>
              <a:pPr/>
              <a:t>15</a:t>
            </a:fld>
            <a:endParaRPr lang="en-PL"/>
          </a:p>
        </p:txBody>
      </p:sp>
      <p:sp>
        <p:nvSpPr>
          <p:cNvPr id="4" name="Content Placeholder 3">
            <a:extLst>
              <a:ext uri="{FF2B5EF4-FFF2-40B4-BE49-F238E27FC236}">
                <a16:creationId xmlns:a16="http://schemas.microsoft.com/office/drawing/2014/main" id="{AE716FD2-C995-2DA7-2F25-B8867ABC83ED}"/>
              </a:ext>
            </a:extLst>
          </p:cNvPr>
          <p:cNvSpPr>
            <a:spLocks noGrp="1"/>
          </p:cNvSpPr>
          <p:nvPr>
            <p:ph idx="1"/>
          </p:nvPr>
        </p:nvSpPr>
        <p:spPr/>
        <p:txBody>
          <a:bodyPr/>
          <a:lstStyle/>
          <a:p>
            <a:pPr marL="0" indent="0">
              <a:buNone/>
            </a:pPr>
            <a:r>
              <a:rPr lang="en-US" dirty="0"/>
              <a:t>🌐 GET https://api.pieshop.com/pies/1</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❗Only </a:t>
            </a:r>
            <a:r>
              <a:rPr lang="en-US" dirty="0">
                <a:hlinkClick r:id="rId2"/>
              </a:rPr>
              <a:t>simple types</a:t>
            </a:r>
            <a:r>
              <a:rPr lang="en-US" dirty="0"/>
              <a:t> are supported</a:t>
            </a:r>
            <a:br>
              <a:rPr lang="en-US" dirty="0"/>
            </a:br>
            <a:r>
              <a:rPr lang="en-US" dirty="0"/>
              <a:t>	</a:t>
            </a:r>
            <a:r>
              <a:rPr lang="en-US" dirty="0">
                <a:sym typeface="Wingdings" panose="05000000000000000000" pitchFamily="2" charset="2"/>
              </a:rPr>
              <a:t> types that can be converted to string</a:t>
            </a:r>
          </a:p>
        </p:txBody>
      </p:sp>
      <p:sp>
        <p:nvSpPr>
          <p:cNvPr id="6" name="Left Brace 5">
            <a:extLst>
              <a:ext uri="{FF2B5EF4-FFF2-40B4-BE49-F238E27FC236}">
                <a16:creationId xmlns:a16="http://schemas.microsoft.com/office/drawing/2014/main" id="{4E732E52-BD00-0C49-ECE1-8A4119B48041}"/>
              </a:ext>
            </a:extLst>
          </p:cNvPr>
          <p:cNvSpPr/>
          <p:nvPr/>
        </p:nvSpPr>
        <p:spPr>
          <a:xfrm rot="16200000">
            <a:off x="2834175" y="1350605"/>
            <a:ext cx="223934" cy="16188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sp>
        <p:nvSpPr>
          <p:cNvPr id="7" name="Left Brace 6">
            <a:extLst>
              <a:ext uri="{FF2B5EF4-FFF2-40B4-BE49-F238E27FC236}">
                <a16:creationId xmlns:a16="http://schemas.microsoft.com/office/drawing/2014/main" id="{0F9694BD-B992-023D-714B-EB32423FAF90}"/>
              </a:ext>
            </a:extLst>
          </p:cNvPr>
          <p:cNvSpPr/>
          <p:nvPr/>
        </p:nvSpPr>
        <p:spPr>
          <a:xfrm rot="16200000">
            <a:off x="4006543" y="1832864"/>
            <a:ext cx="223935" cy="6543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sp>
        <p:nvSpPr>
          <p:cNvPr id="8" name="TextBox 7">
            <a:extLst>
              <a:ext uri="{FF2B5EF4-FFF2-40B4-BE49-F238E27FC236}">
                <a16:creationId xmlns:a16="http://schemas.microsoft.com/office/drawing/2014/main" id="{B96E9478-291A-09C1-C667-2D179093A171}"/>
              </a:ext>
            </a:extLst>
          </p:cNvPr>
          <p:cNvSpPr txBox="1"/>
          <p:nvPr/>
        </p:nvSpPr>
        <p:spPr>
          <a:xfrm>
            <a:off x="2456264" y="2222275"/>
            <a:ext cx="979755" cy="369332"/>
          </a:xfrm>
          <a:prstGeom prst="rect">
            <a:avLst/>
          </a:prstGeom>
          <a:noFill/>
        </p:spPr>
        <p:txBody>
          <a:bodyPr wrap="none" rtlCol="0">
            <a:spAutoFit/>
          </a:bodyPr>
          <a:lstStyle/>
          <a:p>
            <a:pPr algn="ctr"/>
            <a:r>
              <a:rPr lang="en-US" dirty="0">
                <a:solidFill>
                  <a:schemeClr val="tx2"/>
                </a:solidFill>
              </a:rPr>
              <a:t>Domain</a:t>
            </a:r>
            <a:endParaRPr lang="en-BE" dirty="0">
              <a:solidFill>
                <a:schemeClr val="tx2"/>
              </a:solidFill>
            </a:endParaRPr>
          </a:p>
        </p:txBody>
      </p:sp>
      <p:sp>
        <p:nvSpPr>
          <p:cNvPr id="9" name="TextBox 8">
            <a:extLst>
              <a:ext uri="{FF2B5EF4-FFF2-40B4-BE49-F238E27FC236}">
                <a16:creationId xmlns:a16="http://schemas.microsoft.com/office/drawing/2014/main" id="{025F7FEC-F155-9CA5-C830-9F169EC4375D}"/>
              </a:ext>
            </a:extLst>
          </p:cNvPr>
          <p:cNvSpPr txBox="1"/>
          <p:nvPr/>
        </p:nvSpPr>
        <p:spPr>
          <a:xfrm>
            <a:off x="3718401" y="2222275"/>
            <a:ext cx="800219" cy="369332"/>
          </a:xfrm>
          <a:prstGeom prst="rect">
            <a:avLst/>
          </a:prstGeom>
          <a:noFill/>
        </p:spPr>
        <p:txBody>
          <a:bodyPr wrap="none" rtlCol="0">
            <a:spAutoFit/>
          </a:bodyPr>
          <a:lstStyle/>
          <a:p>
            <a:pPr algn="ctr"/>
            <a:r>
              <a:rPr lang="en-US" dirty="0">
                <a:solidFill>
                  <a:schemeClr val="tx2"/>
                </a:solidFill>
              </a:rPr>
              <a:t>Route</a:t>
            </a:r>
            <a:endParaRPr lang="en-BE" dirty="0">
              <a:solidFill>
                <a:schemeClr val="tx2"/>
              </a:solidFill>
            </a:endParaRPr>
          </a:p>
        </p:txBody>
      </p:sp>
      <p:sp>
        <p:nvSpPr>
          <p:cNvPr id="10" name="Left Brace 9">
            <a:extLst>
              <a:ext uri="{FF2B5EF4-FFF2-40B4-BE49-F238E27FC236}">
                <a16:creationId xmlns:a16="http://schemas.microsoft.com/office/drawing/2014/main" id="{344AE8FE-31C1-F3F9-7C89-ED701C018CC6}"/>
              </a:ext>
            </a:extLst>
          </p:cNvPr>
          <p:cNvSpPr/>
          <p:nvPr/>
        </p:nvSpPr>
        <p:spPr>
          <a:xfrm rot="16200000">
            <a:off x="1045986" y="1882593"/>
            <a:ext cx="223935" cy="6543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sp>
        <p:nvSpPr>
          <p:cNvPr id="11" name="TextBox 10">
            <a:extLst>
              <a:ext uri="{FF2B5EF4-FFF2-40B4-BE49-F238E27FC236}">
                <a16:creationId xmlns:a16="http://schemas.microsoft.com/office/drawing/2014/main" id="{1ACFDDF7-0980-D907-6126-27F078A9A226}"/>
              </a:ext>
            </a:extLst>
          </p:cNvPr>
          <p:cNvSpPr txBox="1"/>
          <p:nvPr/>
        </p:nvSpPr>
        <p:spPr>
          <a:xfrm>
            <a:off x="680900" y="2272004"/>
            <a:ext cx="954108" cy="369332"/>
          </a:xfrm>
          <a:prstGeom prst="rect">
            <a:avLst/>
          </a:prstGeom>
          <a:noFill/>
        </p:spPr>
        <p:txBody>
          <a:bodyPr wrap="none" rtlCol="0">
            <a:spAutoFit/>
          </a:bodyPr>
          <a:lstStyle/>
          <a:p>
            <a:pPr algn="ctr"/>
            <a:r>
              <a:rPr lang="en-US" dirty="0">
                <a:solidFill>
                  <a:schemeClr val="tx2"/>
                </a:solidFill>
              </a:rPr>
              <a:t>Method</a:t>
            </a:r>
            <a:endParaRPr lang="en-BE" dirty="0">
              <a:solidFill>
                <a:schemeClr val="tx2"/>
              </a:solidFill>
            </a:endParaRPr>
          </a:p>
        </p:txBody>
      </p:sp>
      <p:pic>
        <p:nvPicPr>
          <p:cNvPr id="13" name="Picture 12">
            <a:extLst>
              <a:ext uri="{FF2B5EF4-FFF2-40B4-BE49-F238E27FC236}">
                <a16:creationId xmlns:a16="http://schemas.microsoft.com/office/drawing/2014/main" id="{96ACA1D0-40C3-D287-153B-E59BEE3C71C1}"/>
              </a:ext>
            </a:extLst>
          </p:cNvPr>
          <p:cNvPicPr>
            <a:picLocks noChangeAspect="1"/>
          </p:cNvPicPr>
          <p:nvPr/>
        </p:nvPicPr>
        <p:blipFill>
          <a:blip r:embed="rId3"/>
          <a:stretch>
            <a:fillRect/>
          </a:stretch>
        </p:blipFill>
        <p:spPr>
          <a:xfrm>
            <a:off x="5341422" y="503853"/>
            <a:ext cx="6867735" cy="5234473"/>
          </a:xfrm>
          <a:prstGeom prst="rect">
            <a:avLst/>
          </a:prstGeom>
        </p:spPr>
      </p:pic>
      <p:sp>
        <p:nvSpPr>
          <p:cNvPr id="14" name="Arrow: Curved Right 13">
            <a:extLst>
              <a:ext uri="{FF2B5EF4-FFF2-40B4-BE49-F238E27FC236}">
                <a16:creationId xmlns:a16="http://schemas.microsoft.com/office/drawing/2014/main" id="{AA31129D-8357-3770-60D7-43F29C0BE300}"/>
              </a:ext>
            </a:extLst>
          </p:cNvPr>
          <p:cNvSpPr/>
          <p:nvPr/>
        </p:nvSpPr>
        <p:spPr>
          <a:xfrm rot="16460455">
            <a:off x="3524383" y="156784"/>
            <a:ext cx="651516" cy="6078865"/>
          </a:xfrm>
          <a:prstGeom prst="curved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BE">
              <a:solidFill>
                <a:schemeClr val="tx1"/>
              </a:solidFill>
            </a:endParaRPr>
          </a:p>
        </p:txBody>
      </p:sp>
      <p:sp>
        <p:nvSpPr>
          <p:cNvPr id="15" name="Arrow: Curved Right 14">
            <a:extLst>
              <a:ext uri="{FF2B5EF4-FFF2-40B4-BE49-F238E27FC236}">
                <a16:creationId xmlns:a16="http://schemas.microsoft.com/office/drawing/2014/main" id="{58925E3E-5050-CE98-298A-AF76234EC732}"/>
              </a:ext>
            </a:extLst>
          </p:cNvPr>
          <p:cNvSpPr/>
          <p:nvPr/>
        </p:nvSpPr>
        <p:spPr>
          <a:xfrm rot="17531345">
            <a:off x="5663554" y="1216518"/>
            <a:ext cx="651516" cy="3735300"/>
          </a:xfrm>
          <a:prstGeom prst="curved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BE">
              <a:solidFill>
                <a:schemeClr val="tx1"/>
              </a:solidFill>
            </a:endParaRPr>
          </a:p>
        </p:txBody>
      </p:sp>
      <p:sp>
        <p:nvSpPr>
          <p:cNvPr id="16" name="Arrow: Curved Left 15">
            <a:extLst>
              <a:ext uri="{FF2B5EF4-FFF2-40B4-BE49-F238E27FC236}">
                <a16:creationId xmlns:a16="http://schemas.microsoft.com/office/drawing/2014/main" id="{A7F40EEE-DFC8-69B5-8420-E3F677A700F4}"/>
              </a:ext>
            </a:extLst>
          </p:cNvPr>
          <p:cNvSpPr/>
          <p:nvPr/>
        </p:nvSpPr>
        <p:spPr>
          <a:xfrm rot="16484123">
            <a:off x="5579167" y="-11426"/>
            <a:ext cx="538822" cy="3462121"/>
          </a:xfrm>
          <a:prstGeom prst="curved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BE">
              <a:solidFill>
                <a:schemeClr val="tx1"/>
              </a:solidFill>
            </a:endParaRPr>
          </a:p>
        </p:txBody>
      </p:sp>
    </p:spTree>
    <p:extLst>
      <p:ext uri="{BB962C8B-B14F-4D97-AF65-F5344CB8AC3E}">
        <p14:creationId xmlns:p14="http://schemas.microsoft.com/office/powerpoint/2010/main" val="312829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3F8DC-B482-ADC5-A485-8A8209CDBFB1}"/>
              </a:ext>
            </a:extLst>
          </p:cNvPr>
          <p:cNvSpPr>
            <a:spLocks noGrp="1"/>
          </p:cNvSpPr>
          <p:nvPr>
            <p:ph type="title"/>
          </p:nvPr>
        </p:nvSpPr>
        <p:spPr/>
        <p:txBody>
          <a:bodyPr/>
          <a:lstStyle/>
          <a:p>
            <a:r>
              <a:rPr lang="en-US" dirty="0"/>
              <a:t>Model Binding</a:t>
            </a:r>
            <a:br>
              <a:rPr lang="en-US" dirty="0"/>
            </a:br>
            <a:r>
              <a:rPr lang="en-US" dirty="0"/>
              <a:t>Route data </a:t>
            </a:r>
            <a:endParaRPr lang="en-BE" dirty="0"/>
          </a:p>
        </p:txBody>
      </p:sp>
      <p:sp>
        <p:nvSpPr>
          <p:cNvPr id="3" name="Slide Number Placeholder 2">
            <a:extLst>
              <a:ext uri="{FF2B5EF4-FFF2-40B4-BE49-F238E27FC236}">
                <a16:creationId xmlns:a16="http://schemas.microsoft.com/office/drawing/2014/main" id="{7FFFF492-B9F0-BA28-C415-964FDAFBA8BF}"/>
              </a:ext>
            </a:extLst>
          </p:cNvPr>
          <p:cNvSpPr>
            <a:spLocks noGrp="1"/>
          </p:cNvSpPr>
          <p:nvPr>
            <p:ph type="sldNum" sz="quarter" idx="10"/>
          </p:nvPr>
        </p:nvSpPr>
        <p:spPr/>
        <p:txBody>
          <a:bodyPr/>
          <a:lstStyle/>
          <a:p>
            <a:fld id="{4EE75B84-B7E0-4C4B-AC9D-894B0C074E7C}" type="slidenum">
              <a:rPr lang="en-PL" smtClean="0"/>
              <a:pPr/>
              <a:t>16</a:t>
            </a:fld>
            <a:endParaRPr lang="en-PL"/>
          </a:p>
        </p:txBody>
      </p:sp>
      <p:sp>
        <p:nvSpPr>
          <p:cNvPr id="4" name="Content Placeholder 3">
            <a:extLst>
              <a:ext uri="{FF2B5EF4-FFF2-40B4-BE49-F238E27FC236}">
                <a16:creationId xmlns:a16="http://schemas.microsoft.com/office/drawing/2014/main" id="{AE716FD2-C995-2DA7-2F25-B8867ABC83ED}"/>
              </a:ext>
            </a:extLst>
          </p:cNvPr>
          <p:cNvSpPr>
            <a:spLocks noGrp="1"/>
          </p:cNvSpPr>
          <p:nvPr>
            <p:ph idx="1"/>
          </p:nvPr>
        </p:nvSpPr>
        <p:spPr/>
        <p:txBody>
          <a:bodyPr/>
          <a:lstStyle/>
          <a:p>
            <a:pPr marL="0" indent="0">
              <a:buNone/>
            </a:pPr>
            <a:r>
              <a:rPr lang="en-US" dirty="0"/>
              <a:t>🌐 GET https://api.pieshop.com/pies/1</a:t>
            </a:r>
          </a:p>
          <a:p>
            <a:pPr marL="0" indent="0">
              <a:buNone/>
            </a:pPr>
            <a:endParaRPr lang="en-US" dirty="0"/>
          </a:p>
          <a:p>
            <a:pPr marL="0" indent="0">
              <a:buNone/>
            </a:pPr>
            <a:r>
              <a:rPr lang="en-US" dirty="0"/>
              <a:t>🛑 Route constraints:</a:t>
            </a:r>
          </a:p>
          <a:p>
            <a:r>
              <a:rPr lang="en-US" dirty="0"/>
              <a:t>Checks the route parameter before binding</a:t>
            </a:r>
          </a:p>
          <a:p>
            <a:pPr lvl="1"/>
            <a:r>
              <a:rPr lang="en-US" dirty="0"/>
              <a:t>Type constraints (e.g. {</a:t>
            </a:r>
            <a:r>
              <a:rPr lang="en-US" dirty="0" err="1"/>
              <a:t>id:int</a:t>
            </a:r>
            <a:r>
              <a:rPr lang="en-US" dirty="0"/>
              <a:t>}, {</a:t>
            </a:r>
            <a:r>
              <a:rPr lang="en-US" dirty="0" err="1"/>
              <a:t>price:decimal</a:t>
            </a:r>
            <a:r>
              <a:rPr lang="en-US" dirty="0"/>
              <a:t>})</a:t>
            </a:r>
          </a:p>
          <a:p>
            <a:pPr lvl="1"/>
            <a:r>
              <a:rPr lang="en-US" dirty="0"/>
              <a:t>Logical constraint (e.g. {</a:t>
            </a:r>
            <a:r>
              <a:rPr lang="en-US" dirty="0" err="1"/>
              <a:t>age:min</a:t>
            </a:r>
            <a:r>
              <a:rPr lang="en-US" dirty="0"/>
              <a:t>(18)}, {name} </a:t>
            </a:r>
          </a:p>
          <a:p>
            <a:r>
              <a:rPr lang="en-US" dirty="0"/>
              <a:t>Returns a HTTP-404 – Not Found response</a:t>
            </a:r>
          </a:p>
          <a:p>
            <a:r>
              <a:rPr lang="en-US" dirty="0"/>
              <a:t>Don’t use for validation (HTTP-400 Bad Request)</a:t>
            </a:r>
          </a:p>
          <a:p>
            <a:r>
              <a:rPr lang="en-US" dirty="0">
                <a:hlinkClick r:id="rId3"/>
              </a:rPr>
              <a:t>Full list of constraints</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13" name="Picture 12">
            <a:extLst>
              <a:ext uri="{FF2B5EF4-FFF2-40B4-BE49-F238E27FC236}">
                <a16:creationId xmlns:a16="http://schemas.microsoft.com/office/drawing/2014/main" id="{96ACA1D0-40C3-D287-153B-E59BEE3C71C1}"/>
              </a:ext>
            </a:extLst>
          </p:cNvPr>
          <p:cNvPicPr>
            <a:picLocks noChangeAspect="1"/>
          </p:cNvPicPr>
          <p:nvPr/>
        </p:nvPicPr>
        <p:blipFill>
          <a:blip r:embed="rId4"/>
          <a:stretch>
            <a:fillRect/>
          </a:stretch>
        </p:blipFill>
        <p:spPr>
          <a:xfrm>
            <a:off x="5341422" y="503853"/>
            <a:ext cx="6867735" cy="5234473"/>
          </a:xfrm>
          <a:prstGeom prst="rect">
            <a:avLst/>
          </a:prstGeom>
        </p:spPr>
      </p:pic>
      <p:sp>
        <p:nvSpPr>
          <p:cNvPr id="12" name="Arrow: Curved Left 11">
            <a:extLst>
              <a:ext uri="{FF2B5EF4-FFF2-40B4-BE49-F238E27FC236}">
                <a16:creationId xmlns:a16="http://schemas.microsoft.com/office/drawing/2014/main" id="{BB946CA1-65D2-7036-0432-BFF33EE40B1E}"/>
              </a:ext>
            </a:extLst>
          </p:cNvPr>
          <p:cNvSpPr/>
          <p:nvPr/>
        </p:nvSpPr>
        <p:spPr>
          <a:xfrm rot="16597579">
            <a:off x="4908147" y="-662118"/>
            <a:ext cx="538822" cy="6472746"/>
          </a:xfrm>
          <a:prstGeom prst="curved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BE">
              <a:solidFill>
                <a:schemeClr val="tx1"/>
              </a:solidFill>
            </a:endParaRPr>
          </a:p>
        </p:txBody>
      </p:sp>
    </p:spTree>
    <p:extLst>
      <p:ext uri="{BB962C8B-B14F-4D97-AF65-F5344CB8AC3E}">
        <p14:creationId xmlns:p14="http://schemas.microsoft.com/office/powerpoint/2010/main" val="374984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3F8DC-B482-ADC5-A485-8A8209CDBFB1}"/>
              </a:ext>
            </a:extLst>
          </p:cNvPr>
          <p:cNvSpPr>
            <a:spLocks noGrp="1"/>
          </p:cNvSpPr>
          <p:nvPr>
            <p:ph type="title"/>
          </p:nvPr>
        </p:nvSpPr>
        <p:spPr/>
        <p:txBody>
          <a:bodyPr/>
          <a:lstStyle/>
          <a:p>
            <a:r>
              <a:rPr lang="en-US" dirty="0"/>
              <a:t>Model Binding</a:t>
            </a:r>
            <a:br>
              <a:rPr lang="en-US" dirty="0"/>
            </a:br>
            <a:r>
              <a:rPr lang="en-US" dirty="0"/>
              <a:t>Query string</a:t>
            </a:r>
            <a:endParaRPr lang="en-BE" dirty="0"/>
          </a:p>
        </p:txBody>
      </p:sp>
      <p:sp>
        <p:nvSpPr>
          <p:cNvPr id="3" name="Slide Number Placeholder 2">
            <a:extLst>
              <a:ext uri="{FF2B5EF4-FFF2-40B4-BE49-F238E27FC236}">
                <a16:creationId xmlns:a16="http://schemas.microsoft.com/office/drawing/2014/main" id="{7FFFF492-B9F0-BA28-C415-964FDAFBA8BF}"/>
              </a:ext>
            </a:extLst>
          </p:cNvPr>
          <p:cNvSpPr>
            <a:spLocks noGrp="1"/>
          </p:cNvSpPr>
          <p:nvPr>
            <p:ph type="sldNum" sz="quarter" idx="10"/>
          </p:nvPr>
        </p:nvSpPr>
        <p:spPr/>
        <p:txBody>
          <a:bodyPr/>
          <a:lstStyle/>
          <a:p>
            <a:fld id="{4EE75B84-B7E0-4C4B-AC9D-894B0C074E7C}" type="slidenum">
              <a:rPr lang="en-PL" smtClean="0"/>
              <a:pPr/>
              <a:t>17</a:t>
            </a:fld>
            <a:endParaRPr lang="en-PL"/>
          </a:p>
        </p:txBody>
      </p:sp>
      <p:sp>
        <p:nvSpPr>
          <p:cNvPr id="4" name="Content Placeholder 3">
            <a:extLst>
              <a:ext uri="{FF2B5EF4-FFF2-40B4-BE49-F238E27FC236}">
                <a16:creationId xmlns:a16="http://schemas.microsoft.com/office/drawing/2014/main" id="{AE716FD2-C995-2DA7-2F25-B8867ABC83ED}"/>
              </a:ext>
            </a:extLst>
          </p:cNvPr>
          <p:cNvSpPr>
            <a:spLocks noGrp="1"/>
          </p:cNvSpPr>
          <p:nvPr>
            <p:ph idx="1"/>
          </p:nvPr>
        </p:nvSpPr>
        <p:spPr/>
        <p:txBody>
          <a:bodyPr/>
          <a:lstStyle/>
          <a:p>
            <a:pPr marL="0" indent="0">
              <a:buNone/>
            </a:pPr>
            <a:r>
              <a:rPr lang="en-US" dirty="0"/>
              <a:t>🌐 GET https://api.pieshop.com/pies/search?name=cherry</a:t>
            </a:r>
          </a:p>
          <a:p>
            <a:pPr marL="0" indent="0">
              <a:buNone/>
            </a:pPr>
            <a:endParaRPr lang="en-US" dirty="0"/>
          </a:p>
          <a:p>
            <a:pPr marL="0" indent="0">
              <a:buNone/>
            </a:pPr>
            <a:endParaRPr lang="en-US" dirty="0"/>
          </a:p>
          <a:p>
            <a:r>
              <a:rPr lang="en-US" dirty="0"/>
              <a:t>?: precedes the query string</a:t>
            </a:r>
          </a:p>
          <a:p>
            <a:r>
              <a:rPr lang="en-US" dirty="0"/>
              <a:t>Key/Value pairs</a:t>
            </a:r>
          </a:p>
          <a:p>
            <a:pPr lvl="1"/>
            <a:r>
              <a:rPr lang="en-US" dirty="0"/>
              <a:t>Key: name</a:t>
            </a:r>
          </a:p>
          <a:p>
            <a:pPr lvl="1"/>
            <a:r>
              <a:rPr lang="en-US" dirty="0"/>
              <a:t>Value: cherry</a:t>
            </a:r>
          </a:p>
          <a:p>
            <a:r>
              <a:rPr lang="en-US" dirty="0"/>
              <a:t>&amp;: multiple key/value pairs</a:t>
            </a:r>
          </a:p>
          <a:p>
            <a:pPr lvl="1"/>
            <a:r>
              <a:rPr lang="en-US" dirty="0"/>
              <a:t>name=</a:t>
            </a:r>
            <a:r>
              <a:rPr lang="en-US" dirty="0" err="1"/>
              <a:t>cherry&amp;page</a:t>
            </a:r>
            <a:r>
              <a:rPr lang="en-US" dirty="0"/>
              <a:t>=1&amp;skip=10</a:t>
            </a:r>
          </a:p>
          <a:p>
            <a:r>
              <a:rPr lang="en-US" dirty="0"/>
              <a:t>%XX: special characters are encoded</a:t>
            </a:r>
          </a:p>
          <a:p>
            <a:pPr lvl="1"/>
            <a:r>
              <a:rPr lang="en-US" dirty="0"/>
              <a:t>%20: space </a:t>
            </a:r>
            <a:r>
              <a:rPr lang="en-US" dirty="0">
                <a:sym typeface="Wingdings" panose="05000000000000000000" pitchFamily="2" charset="2"/>
              </a:rPr>
              <a:t> name=cherry%20pie</a:t>
            </a:r>
            <a:endParaRPr lang="en-US" dirty="0"/>
          </a:p>
          <a:p>
            <a:pPr marL="0" indent="0">
              <a:buNone/>
            </a:pPr>
            <a:endParaRPr lang="en-BE" dirty="0"/>
          </a:p>
        </p:txBody>
      </p:sp>
      <p:pic>
        <p:nvPicPr>
          <p:cNvPr id="6" name="Picture 5">
            <a:extLst>
              <a:ext uri="{FF2B5EF4-FFF2-40B4-BE49-F238E27FC236}">
                <a16:creationId xmlns:a16="http://schemas.microsoft.com/office/drawing/2014/main" id="{9AC918F1-7352-1D36-638A-CAC7E2C7DDC0}"/>
              </a:ext>
            </a:extLst>
          </p:cNvPr>
          <p:cNvPicPr>
            <a:picLocks noChangeAspect="1"/>
          </p:cNvPicPr>
          <p:nvPr/>
        </p:nvPicPr>
        <p:blipFill>
          <a:blip r:embed="rId2"/>
          <a:stretch>
            <a:fillRect/>
          </a:stretch>
        </p:blipFill>
        <p:spPr>
          <a:xfrm>
            <a:off x="6027916" y="1870787"/>
            <a:ext cx="6712791" cy="4525347"/>
          </a:xfrm>
          <a:prstGeom prst="rect">
            <a:avLst/>
          </a:prstGeom>
        </p:spPr>
      </p:pic>
      <p:sp>
        <p:nvSpPr>
          <p:cNvPr id="7" name="Left Brace 6">
            <a:extLst>
              <a:ext uri="{FF2B5EF4-FFF2-40B4-BE49-F238E27FC236}">
                <a16:creationId xmlns:a16="http://schemas.microsoft.com/office/drawing/2014/main" id="{7C3E2C78-56EB-26E7-F040-8DCCA5EF6620}"/>
              </a:ext>
            </a:extLst>
          </p:cNvPr>
          <p:cNvSpPr/>
          <p:nvPr/>
        </p:nvSpPr>
        <p:spPr>
          <a:xfrm rot="16200000">
            <a:off x="2834175" y="1350605"/>
            <a:ext cx="223934" cy="16188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sp>
        <p:nvSpPr>
          <p:cNvPr id="8" name="Left Brace 7">
            <a:extLst>
              <a:ext uri="{FF2B5EF4-FFF2-40B4-BE49-F238E27FC236}">
                <a16:creationId xmlns:a16="http://schemas.microsoft.com/office/drawing/2014/main" id="{8120A969-38BD-D304-52E4-A9398EE17625}"/>
              </a:ext>
            </a:extLst>
          </p:cNvPr>
          <p:cNvSpPr/>
          <p:nvPr/>
        </p:nvSpPr>
        <p:spPr>
          <a:xfrm rot="16200000">
            <a:off x="4312298" y="1527108"/>
            <a:ext cx="223936" cy="12658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sp>
        <p:nvSpPr>
          <p:cNvPr id="9" name="TextBox 8">
            <a:extLst>
              <a:ext uri="{FF2B5EF4-FFF2-40B4-BE49-F238E27FC236}">
                <a16:creationId xmlns:a16="http://schemas.microsoft.com/office/drawing/2014/main" id="{8355D6C8-941F-CDAA-3B7B-8FBFFD5EA873}"/>
              </a:ext>
            </a:extLst>
          </p:cNvPr>
          <p:cNvSpPr txBox="1"/>
          <p:nvPr/>
        </p:nvSpPr>
        <p:spPr>
          <a:xfrm>
            <a:off x="2456264" y="2222275"/>
            <a:ext cx="979755" cy="369332"/>
          </a:xfrm>
          <a:prstGeom prst="rect">
            <a:avLst/>
          </a:prstGeom>
          <a:noFill/>
        </p:spPr>
        <p:txBody>
          <a:bodyPr wrap="none" rtlCol="0">
            <a:spAutoFit/>
          </a:bodyPr>
          <a:lstStyle/>
          <a:p>
            <a:pPr algn="ctr"/>
            <a:r>
              <a:rPr lang="en-US" dirty="0">
                <a:solidFill>
                  <a:schemeClr val="tx2"/>
                </a:solidFill>
              </a:rPr>
              <a:t>Domain</a:t>
            </a:r>
            <a:endParaRPr lang="en-BE" dirty="0">
              <a:solidFill>
                <a:schemeClr val="tx2"/>
              </a:solidFill>
            </a:endParaRPr>
          </a:p>
        </p:txBody>
      </p:sp>
      <p:sp>
        <p:nvSpPr>
          <p:cNvPr id="10" name="TextBox 9">
            <a:extLst>
              <a:ext uri="{FF2B5EF4-FFF2-40B4-BE49-F238E27FC236}">
                <a16:creationId xmlns:a16="http://schemas.microsoft.com/office/drawing/2014/main" id="{94D3C716-AC89-AA01-4D56-DFF501E2D450}"/>
              </a:ext>
            </a:extLst>
          </p:cNvPr>
          <p:cNvSpPr txBox="1"/>
          <p:nvPr/>
        </p:nvSpPr>
        <p:spPr>
          <a:xfrm>
            <a:off x="4024156" y="2222275"/>
            <a:ext cx="800219" cy="369332"/>
          </a:xfrm>
          <a:prstGeom prst="rect">
            <a:avLst/>
          </a:prstGeom>
          <a:noFill/>
        </p:spPr>
        <p:txBody>
          <a:bodyPr wrap="none" rtlCol="0">
            <a:spAutoFit/>
          </a:bodyPr>
          <a:lstStyle/>
          <a:p>
            <a:pPr algn="ctr"/>
            <a:r>
              <a:rPr lang="en-US" dirty="0">
                <a:solidFill>
                  <a:schemeClr val="tx2"/>
                </a:solidFill>
              </a:rPr>
              <a:t>Route</a:t>
            </a:r>
            <a:endParaRPr lang="en-BE" dirty="0">
              <a:solidFill>
                <a:schemeClr val="tx2"/>
              </a:solidFill>
            </a:endParaRPr>
          </a:p>
        </p:txBody>
      </p:sp>
      <p:sp>
        <p:nvSpPr>
          <p:cNvPr id="11" name="Left Brace 10">
            <a:extLst>
              <a:ext uri="{FF2B5EF4-FFF2-40B4-BE49-F238E27FC236}">
                <a16:creationId xmlns:a16="http://schemas.microsoft.com/office/drawing/2014/main" id="{648DDD5A-7DF4-F10D-7E20-84478677CF22}"/>
              </a:ext>
            </a:extLst>
          </p:cNvPr>
          <p:cNvSpPr/>
          <p:nvPr/>
        </p:nvSpPr>
        <p:spPr>
          <a:xfrm rot="16200000">
            <a:off x="1045986" y="1882593"/>
            <a:ext cx="223935" cy="6543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sp>
        <p:nvSpPr>
          <p:cNvPr id="12" name="TextBox 11">
            <a:extLst>
              <a:ext uri="{FF2B5EF4-FFF2-40B4-BE49-F238E27FC236}">
                <a16:creationId xmlns:a16="http://schemas.microsoft.com/office/drawing/2014/main" id="{61AC3C28-0993-A880-0ABC-E370A2C5FFC7}"/>
              </a:ext>
            </a:extLst>
          </p:cNvPr>
          <p:cNvSpPr txBox="1"/>
          <p:nvPr/>
        </p:nvSpPr>
        <p:spPr>
          <a:xfrm>
            <a:off x="680900" y="2272004"/>
            <a:ext cx="954108" cy="369332"/>
          </a:xfrm>
          <a:prstGeom prst="rect">
            <a:avLst/>
          </a:prstGeom>
          <a:noFill/>
        </p:spPr>
        <p:txBody>
          <a:bodyPr wrap="none" rtlCol="0">
            <a:spAutoFit/>
          </a:bodyPr>
          <a:lstStyle/>
          <a:p>
            <a:pPr algn="ctr"/>
            <a:r>
              <a:rPr lang="en-US" dirty="0">
                <a:solidFill>
                  <a:schemeClr val="tx2"/>
                </a:solidFill>
              </a:rPr>
              <a:t>Method</a:t>
            </a:r>
            <a:endParaRPr lang="en-BE" dirty="0">
              <a:solidFill>
                <a:schemeClr val="tx2"/>
              </a:solidFill>
            </a:endParaRPr>
          </a:p>
        </p:txBody>
      </p:sp>
      <p:sp>
        <p:nvSpPr>
          <p:cNvPr id="13" name="Left Brace 12">
            <a:extLst>
              <a:ext uri="{FF2B5EF4-FFF2-40B4-BE49-F238E27FC236}">
                <a16:creationId xmlns:a16="http://schemas.microsoft.com/office/drawing/2014/main" id="{F28454FA-9B20-D9CF-8EAD-FF268755273E}"/>
              </a:ext>
            </a:extLst>
          </p:cNvPr>
          <p:cNvSpPr/>
          <p:nvPr/>
        </p:nvSpPr>
        <p:spPr>
          <a:xfrm rot="16200000">
            <a:off x="5733691" y="1470651"/>
            <a:ext cx="229830" cy="137287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sp>
        <p:nvSpPr>
          <p:cNvPr id="14" name="TextBox 13">
            <a:extLst>
              <a:ext uri="{FF2B5EF4-FFF2-40B4-BE49-F238E27FC236}">
                <a16:creationId xmlns:a16="http://schemas.microsoft.com/office/drawing/2014/main" id="{60713DB8-2FE1-6B17-A9F7-AC018F4A137E}"/>
              </a:ext>
            </a:extLst>
          </p:cNvPr>
          <p:cNvSpPr txBox="1"/>
          <p:nvPr/>
        </p:nvSpPr>
        <p:spPr>
          <a:xfrm>
            <a:off x="5055150" y="2222275"/>
            <a:ext cx="1479892" cy="369332"/>
          </a:xfrm>
          <a:prstGeom prst="rect">
            <a:avLst/>
          </a:prstGeom>
          <a:noFill/>
        </p:spPr>
        <p:txBody>
          <a:bodyPr wrap="none" rtlCol="0">
            <a:spAutoFit/>
          </a:bodyPr>
          <a:lstStyle/>
          <a:p>
            <a:pPr algn="ctr"/>
            <a:r>
              <a:rPr lang="en-US" dirty="0">
                <a:solidFill>
                  <a:schemeClr val="tx2"/>
                </a:solidFill>
              </a:rPr>
              <a:t>Query String</a:t>
            </a:r>
            <a:endParaRPr lang="en-BE" dirty="0">
              <a:solidFill>
                <a:schemeClr val="tx2"/>
              </a:solidFill>
            </a:endParaRPr>
          </a:p>
        </p:txBody>
      </p:sp>
      <p:sp>
        <p:nvSpPr>
          <p:cNvPr id="15" name="Arrow: Curved Left 14">
            <a:extLst>
              <a:ext uri="{FF2B5EF4-FFF2-40B4-BE49-F238E27FC236}">
                <a16:creationId xmlns:a16="http://schemas.microsoft.com/office/drawing/2014/main" id="{A71E4208-58B5-E49F-7A89-29A4A0C820EB}"/>
              </a:ext>
            </a:extLst>
          </p:cNvPr>
          <p:cNvSpPr/>
          <p:nvPr/>
        </p:nvSpPr>
        <p:spPr>
          <a:xfrm rot="17851442">
            <a:off x="8479952" y="-197176"/>
            <a:ext cx="538822" cy="6093519"/>
          </a:xfrm>
          <a:prstGeom prst="curved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BE">
              <a:solidFill>
                <a:schemeClr val="tx1"/>
              </a:solidFill>
            </a:endParaRPr>
          </a:p>
        </p:txBody>
      </p:sp>
    </p:spTree>
    <p:extLst>
      <p:ext uri="{BB962C8B-B14F-4D97-AF65-F5344CB8AC3E}">
        <p14:creationId xmlns:p14="http://schemas.microsoft.com/office/powerpoint/2010/main" val="498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68D77-818D-F361-58A1-600F21CAE6A4}"/>
              </a:ext>
            </a:extLst>
          </p:cNvPr>
          <p:cNvSpPr>
            <a:spLocks noGrp="1"/>
          </p:cNvSpPr>
          <p:nvPr>
            <p:ph type="title"/>
          </p:nvPr>
        </p:nvSpPr>
        <p:spPr/>
        <p:txBody>
          <a:bodyPr/>
          <a:lstStyle/>
          <a:p>
            <a:r>
              <a:rPr lang="en-US" dirty="0"/>
              <a:t>HTTP Status codes</a:t>
            </a:r>
            <a:endParaRPr lang="en-BE" dirty="0"/>
          </a:p>
        </p:txBody>
      </p:sp>
      <p:sp>
        <p:nvSpPr>
          <p:cNvPr id="3" name="Slide Number Placeholder 2">
            <a:extLst>
              <a:ext uri="{FF2B5EF4-FFF2-40B4-BE49-F238E27FC236}">
                <a16:creationId xmlns:a16="http://schemas.microsoft.com/office/drawing/2014/main" id="{61B15FB2-8758-DF13-7BCA-90482D67101A}"/>
              </a:ext>
            </a:extLst>
          </p:cNvPr>
          <p:cNvSpPr>
            <a:spLocks noGrp="1"/>
          </p:cNvSpPr>
          <p:nvPr>
            <p:ph type="sldNum" sz="quarter" idx="10"/>
          </p:nvPr>
        </p:nvSpPr>
        <p:spPr/>
        <p:txBody>
          <a:bodyPr/>
          <a:lstStyle/>
          <a:p>
            <a:fld id="{4EE75B84-B7E0-4C4B-AC9D-894B0C074E7C}" type="slidenum">
              <a:rPr lang="en-PL" smtClean="0"/>
              <a:pPr/>
              <a:t>18</a:t>
            </a:fld>
            <a:endParaRPr lang="en-PL"/>
          </a:p>
        </p:txBody>
      </p:sp>
      <p:graphicFrame>
        <p:nvGraphicFramePr>
          <p:cNvPr id="5" name="Content Placeholder 4">
            <a:extLst>
              <a:ext uri="{FF2B5EF4-FFF2-40B4-BE49-F238E27FC236}">
                <a16:creationId xmlns:a16="http://schemas.microsoft.com/office/drawing/2014/main" id="{B949B663-C10F-C47C-713B-79DC7FBC0A0A}"/>
              </a:ext>
            </a:extLst>
          </p:cNvPr>
          <p:cNvGraphicFramePr>
            <a:graphicFrameLocks noGrp="1"/>
          </p:cNvGraphicFramePr>
          <p:nvPr>
            <p:ph idx="1"/>
          </p:nvPr>
        </p:nvGraphicFramePr>
        <p:xfrm>
          <a:off x="550863" y="1825625"/>
          <a:ext cx="11090275" cy="4473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4500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F29F2-BFFA-F11E-F1A5-D76207D07879}"/>
              </a:ext>
            </a:extLst>
          </p:cNvPr>
          <p:cNvSpPr>
            <a:spLocks noGrp="1"/>
          </p:cNvSpPr>
          <p:nvPr>
            <p:ph type="title"/>
          </p:nvPr>
        </p:nvSpPr>
        <p:spPr/>
        <p:txBody>
          <a:bodyPr/>
          <a:lstStyle/>
          <a:p>
            <a:r>
              <a:rPr lang="en-US" dirty="0"/>
              <a:t>HTTP Status codes</a:t>
            </a:r>
            <a:endParaRPr lang="en-BE" dirty="0"/>
          </a:p>
        </p:txBody>
      </p:sp>
      <p:sp>
        <p:nvSpPr>
          <p:cNvPr id="3" name="Slide Number Placeholder 2">
            <a:extLst>
              <a:ext uri="{FF2B5EF4-FFF2-40B4-BE49-F238E27FC236}">
                <a16:creationId xmlns:a16="http://schemas.microsoft.com/office/drawing/2014/main" id="{D47A86A4-1623-2B56-1AF1-57EA2E3D7F29}"/>
              </a:ext>
            </a:extLst>
          </p:cNvPr>
          <p:cNvSpPr>
            <a:spLocks noGrp="1"/>
          </p:cNvSpPr>
          <p:nvPr>
            <p:ph type="sldNum" sz="quarter" idx="10"/>
          </p:nvPr>
        </p:nvSpPr>
        <p:spPr/>
        <p:txBody>
          <a:bodyPr/>
          <a:lstStyle/>
          <a:p>
            <a:fld id="{4EE75B84-B7E0-4C4B-AC9D-894B0C074E7C}" type="slidenum">
              <a:rPr lang="en-PL" smtClean="0"/>
              <a:pPr/>
              <a:t>19</a:t>
            </a:fld>
            <a:endParaRPr lang="en-PL"/>
          </a:p>
        </p:txBody>
      </p:sp>
      <p:sp>
        <p:nvSpPr>
          <p:cNvPr id="4" name="Content Placeholder 3">
            <a:extLst>
              <a:ext uri="{FF2B5EF4-FFF2-40B4-BE49-F238E27FC236}">
                <a16:creationId xmlns:a16="http://schemas.microsoft.com/office/drawing/2014/main" id="{3DF7D967-FE20-AC32-5E25-97DA07FA5E3B}"/>
              </a:ext>
            </a:extLst>
          </p:cNvPr>
          <p:cNvSpPr>
            <a:spLocks noGrp="1"/>
          </p:cNvSpPr>
          <p:nvPr>
            <p:ph idx="1"/>
          </p:nvPr>
        </p:nvSpPr>
        <p:spPr/>
        <p:txBody>
          <a:bodyPr/>
          <a:lstStyle/>
          <a:p>
            <a:pPr marL="0" indent="0">
              <a:buNone/>
            </a:pPr>
            <a:r>
              <a:rPr lang="en-US" dirty="0"/>
              <a:t>Globally accepted standard: </a:t>
            </a:r>
            <a:r>
              <a:rPr lang="en-US" dirty="0">
                <a:hlinkClick r:id="rId3"/>
              </a:rPr>
              <a:t>RFC 7231</a:t>
            </a:r>
            <a:endParaRPr lang="en-US" dirty="0"/>
          </a:p>
          <a:p>
            <a:pPr>
              <a:buFont typeface="Wingdings" panose="05000000000000000000" pitchFamily="2" charset="2"/>
              <a:buChar char="è"/>
            </a:pPr>
            <a:r>
              <a:rPr lang="en-US" dirty="0">
                <a:sym typeface="Wingdings" panose="05000000000000000000" pitchFamily="2" charset="2"/>
              </a:rPr>
              <a:t>Applying the right status code helps the consumers of your API</a:t>
            </a:r>
          </a:p>
          <a:p>
            <a:pPr>
              <a:buFont typeface="Wingdings" panose="05000000000000000000" pitchFamily="2" charset="2"/>
              <a:buChar char="è"/>
            </a:pPr>
            <a:endParaRPr lang="en-US" dirty="0">
              <a:sym typeface="Wingdings" panose="05000000000000000000" pitchFamily="2" charset="2"/>
            </a:endParaRPr>
          </a:p>
          <a:p>
            <a:pPr marL="0" indent="0">
              <a:buNone/>
            </a:pPr>
            <a:r>
              <a:rPr lang="en-US" sz="1800" kern="1200" dirty="0">
                <a:solidFill>
                  <a:srgbClr val="222222"/>
                </a:solidFill>
                <a:effectLst/>
                <a:latin typeface="+mn-ea"/>
                <a:ea typeface="+mn-ea"/>
                <a:cs typeface="+mn-cs"/>
              </a:rPr>
              <a:t>🌐 GET </a:t>
            </a:r>
            <a:r>
              <a:rPr lang="en-US" sz="1800" kern="1200" dirty="0">
                <a:solidFill>
                  <a:srgbClr val="222222"/>
                </a:solidFill>
                <a:effectLst/>
                <a:latin typeface="+mn-ea"/>
                <a:ea typeface="+mn-ea"/>
                <a:cs typeface="+mn-cs"/>
                <a:hlinkClick r:id="rId4"/>
              </a:rPr>
              <a:t>https://api.pieshop.com/pies/cherry</a:t>
            </a:r>
            <a:r>
              <a:rPr lang="en-US" sz="1800" kern="1200" dirty="0">
                <a:solidFill>
                  <a:srgbClr val="222222"/>
                </a:solidFill>
                <a:effectLst/>
                <a:latin typeface="+mn-ea"/>
                <a:ea typeface="+mn-ea"/>
                <a:cs typeface="+mn-cs"/>
              </a:rPr>
              <a:t> ❌</a:t>
            </a:r>
          </a:p>
          <a:p>
            <a:pPr marL="0" indent="0">
              <a:buNone/>
            </a:pPr>
            <a:endParaRPr lang="en-US" sz="1800" kern="1200" dirty="0">
              <a:solidFill>
                <a:srgbClr val="222222"/>
              </a:solidFill>
              <a:effectLst/>
              <a:latin typeface="+mn-ea"/>
              <a:ea typeface="+mn-ea"/>
              <a:cs typeface="+mn-cs"/>
            </a:endParaRPr>
          </a:p>
          <a:p>
            <a:pPr marL="0" indent="0">
              <a:buNone/>
            </a:pPr>
            <a:endParaRPr lang="en-US" dirty="0">
              <a:solidFill>
                <a:srgbClr val="222222"/>
              </a:solidFill>
              <a:latin typeface="+mn-ea"/>
            </a:endParaRPr>
          </a:p>
          <a:p>
            <a:pPr marL="0" indent="0">
              <a:buNone/>
            </a:pPr>
            <a:endParaRPr lang="en-US" sz="1800" kern="1200" dirty="0">
              <a:solidFill>
                <a:srgbClr val="222222"/>
              </a:solidFill>
              <a:effectLst/>
              <a:latin typeface="+mn-ea"/>
              <a:ea typeface="+mn-ea"/>
              <a:cs typeface="+mn-cs"/>
            </a:endParaRPr>
          </a:p>
          <a:p>
            <a:pPr marL="0" indent="0">
              <a:buNone/>
            </a:pPr>
            <a:r>
              <a:rPr lang="en-US" sz="1800" kern="1200" dirty="0">
                <a:solidFill>
                  <a:srgbClr val="222222"/>
                </a:solidFill>
                <a:effectLst/>
                <a:latin typeface="+mn-ea"/>
                <a:ea typeface="+mn-ea"/>
                <a:cs typeface="+mn-cs"/>
              </a:rPr>
              <a:t>🌐 GET </a:t>
            </a:r>
            <a:r>
              <a:rPr lang="en-US" sz="1800" kern="1200" dirty="0">
                <a:solidFill>
                  <a:srgbClr val="222222"/>
                </a:solidFill>
                <a:effectLst/>
                <a:latin typeface="+mn-ea"/>
                <a:ea typeface="+mn-ea"/>
                <a:cs typeface="+mn-cs"/>
                <a:hlinkClick r:id="rId4"/>
              </a:rPr>
              <a:t>https://api.pieshop.com/pies/search/name=cherry</a:t>
            </a:r>
            <a:r>
              <a:rPr lang="en-US" sz="1800" kern="1200" dirty="0">
                <a:solidFill>
                  <a:srgbClr val="222222"/>
                </a:solidFill>
                <a:effectLst/>
                <a:latin typeface="+mn-ea"/>
                <a:ea typeface="+mn-ea"/>
                <a:cs typeface="+mn-cs"/>
              </a:rPr>
              <a:t> </a:t>
            </a:r>
            <a:r>
              <a:rPr lang="en-US" dirty="0">
                <a:solidFill>
                  <a:srgbClr val="92D050"/>
                </a:solidFill>
                <a:latin typeface="+mn-ea"/>
              </a:rPr>
              <a:t>✔️</a:t>
            </a:r>
            <a:endParaRPr lang="en-BE" dirty="0">
              <a:solidFill>
                <a:srgbClr val="92D050"/>
              </a:solidFill>
              <a:effectLst/>
            </a:endParaRPr>
          </a:p>
          <a:p>
            <a:pPr marL="0" indent="0">
              <a:buNone/>
            </a:pPr>
            <a:endParaRPr lang="en-BE" dirty="0">
              <a:effectLst/>
            </a:endParaRPr>
          </a:p>
          <a:p>
            <a:pPr marL="0" indent="0">
              <a:buNone/>
            </a:pPr>
            <a:endParaRPr lang="en-US" dirty="0"/>
          </a:p>
          <a:p>
            <a:pPr marL="0" indent="0">
              <a:buNone/>
            </a:pPr>
            <a:endParaRPr lang="en-BE" dirty="0"/>
          </a:p>
        </p:txBody>
      </p:sp>
      <p:pic>
        <p:nvPicPr>
          <p:cNvPr id="6" name="Picture 5">
            <a:extLst>
              <a:ext uri="{FF2B5EF4-FFF2-40B4-BE49-F238E27FC236}">
                <a16:creationId xmlns:a16="http://schemas.microsoft.com/office/drawing/2014/main" id="{78555794-58C9-17F5-F209-73152BFF27AC}"/>
              </a:ext>
            </a:extLst>
          </p:cNvPr>
          <p:cNvPicPr>
            <a:picLocks noChangeAspect="1"/>
          </p:cNvPicPr>
          <p:nvPr/>
        </p:nvPicPr>
        <p:blipFill>
          <a:blip r:embed="rId5"/>
          <a:stretch>
            <a:fillRect/>
          </a:stretch>
        </p:blipFill>
        <p:spPr>
          <a:xfrm>
            <a:off x="7988405" y="2127974"/>
            <a:ext cx="4132059" cy="1937090"/>
          </a:xfrm>
          <a:prstGeom prst="rect">
            <a:avLst/>
          </a:prstGeom>
        </p:spPr>
      </p:pic>
      <p:pic>
        <p:nvPicPr>
          <p:cNvPr id="8" name="Picture 7">
            <a:extLst>
              <a:ext uri="{FF2B5EF4-FFF2-40B4-BE49-F238E27FC236}">
                <a16:creationId xmlns:a16="http://schemas.microsoft.com/office/drawing/2014/main" id="{D90A8E5D-3FD8-2110-E581-1CBB7CBE0676}"/>
              </a:ext>
            </a:extLst>
          </p:cNvPr>
          <p:cNvPicPr>
            <a:picLocks noChangeAspect="1"/>
          </p:cNvPicPr>
          <p:nvPr/>
        </p:nvPicPr>
        <p:blipFill>
          <a:blip r:embed="rId6"/>
          <a:stretch>
            <a:fillRect/>
          </a:stretch>
        </p:blipFill>
        <p:spPr>
          <a:xfrm>
            <a:off x="7988405" y="4231503"/>
            <a:ext cx="4132059" cy="2484305"/>
          </a:xfrm>
          <a:prstGeom prst="rect">
            <a:avLst/>
          </a:prstGeom>
        </p:spPr>
      </p:pic>
      <p:sp>
        <p:nvSpPr>
          <p:cNvPr id="9" name="Arrow: Curved Left 8">
            <a:extLst>
              <a:ext uri="{FF2B5EF4-FFF2-40B4-BE49-F238E27FC236}">
                <a16:creationId xmlns:a16="http://schemas.microsoft.com/office/drawing/2014/main" id="{65EAA4B1-9E71-4666-C91D-CA020DB95770}"/>
              </a:ext>
            </a:extLst>
          </p:cNvPr>
          <p:cNvSpPr/>
          <p:nvPr/>
        </p:nvSpPr>
        <p:spPr>
          <a:xfrm rot="15636425">
            <a:off x="6702331" y="373707"/>
            <a:ext cx="538822" cy="3831896"/>
          </a:xfrm>
          <a:prstGeom prst="curved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BE">
              <a:solidFill>
                <a:schemeClr val="tx1"/>
              </a:solidFill>
            </a:endParaRPr>
          </a:p>
        </p:txBody>
      </p:sp>
      <p:sp>
        <p:nvSpPr>
          <p:cNvPr id="10" name="Arrow: Curved Left 9">
            <a:extLst>
              <a:ext uri="{FF2B5EF4-FFF2-40B4-BE49-F238E27FC236}">
                <a16:creationId xmlns:a16="http://schemas.microsoft.com/office/drawing/2014/main" id="{9B9E50EF-8003-E6B0-FF1F-03B0316660A8}"/>
              </a:ext>
            </a:extLst>
          </p:cNvPr>
          <p:cNvSpPr/>
          <p:nvPr/>
        </p:nvSpPr>
        <p:spPr>
          <a:xfrm rot="16200000">
            <a:off x="7432757" y="2975144"/>
            <a:ext cx="538822" cy="2220059"/>
          </a:xfrm>
          <a:prstGeom prst="curved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BE">
              <a:solidFill>
                <a:schemeClr val="tx1"/>
              </a:solidFill>
            </a:endParaRPr>
          </a:p>
        </p:txBody>
      </p:sp>
    </p:spTree>
    <p:extLst>
      <p:ext uri="{BB962C8B-B14F-4D97-AF65-F5344CB8AC3E}">
        <p14:creationId xmlns:p14="http://schemas.microsoft.com/office/powerpoint/2010/main" val="353957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1CAD62-E991-B0AC-09FD-8E30F6C610C0}"/>
              </a:ext>
            </a:extLst>
          </p:cNvPr>
          <p:cNvSpPr>
            <a:spLocks noGrp="1"/>
          </p:cNvSpPr>
          <p:nvPr>
            <p:ph type="title"/>
          </p:nvPr>
        </p:nvSpPr>
        <p:spPr/>
        <p:txBody>
          <a:bodyPr/>
          <a:lstStyle/>
          <a:p>
            <a:r>
              <a:rPr lang="en-US" dirty="0"/>
              <a:t>File </a:t>
            </a:r>
            <a:r>
              <a:rPr lang="en-US" dirty="0">
                <a:sym typeface="Wingdings" panose="05000000000000000000" pitchFamily="2" charset="2"/>
              </a:rPr>
              <a:t> New Project…</a:t>
            </a:r>
            <a:endParaRPr lang="en-BE" dirty="0"/>
          </a:p>
        </p:txBody>
      </p:sp>
      <p:pic>
        <p:nvPicPr>
          <p:cNvPr id="8" name="Content Placeholder 7">
            <a:extLst>
              <a:ext uri="{FF2B5EF4-FFF2-40B4-BE49-F238E27FC236}">
                <a16:creationId xmlns:a16="http://schemas.microsoft.com/office/drawing/2014/main" id="{02BFE771-0537-7E2E-439D-1ED1F41715A1}"/>
              </a:ext>
            </a:extLst>
          </p:cNvPr>
          <p:cNvPicPr>
            <a:picLocks noGrp="1" noChangeAspect="1"/>
          </p:cNvPicPr>
          <p:nvPr>
            <p:ph idx="1"/>
          </p:nvPr>
        </p:nvPicPr>
        <p:blipFill>
          <a:blip r:embed="rId3"/>
          <a:stretch>
            <a:fillRect/>
          </a:stretch>
        </p:blipFill>
        <p:spPr>
          <a:xfrm>
            <a:off x="550863" y="2127624"/>
            <a:ext cx="5248895" cy="3494087"/>
          </a:xfrm>
        </p:spPr>
      </p:pic>
      <p:pic>
        <p:nvPicPr>
          <p:cNvPr id="10" name="Picture 9">
            <a:extLst>
              <a:ext uri="{FF2B5EF4-FFF2-40B4-BE49-F238E27FC236}">
                <a16:creationId xmlns:a16="http://schemas.microsoft.com/office/drawing/2014/main" id="{C00CDDA1-DF29-8761-5922-5D3312996753}"/>
              </a:ext>
            </a:extLst>
          </p:cNvPr>
          <p:cNvPicPr>
            <a:picLocks noChangeAspect="1"/>
          </p:cNvPicPr>
          <p:nvPr/>
        </p:nvPicPr>
        <p:blipFill>
          <a:blip r:embed="rId4"/>
          <a:stretch>
            <a:fillRect/>
          </a:stretch>
        </p:blipFill>
        <p:spPr>
          <a:xfrm>
            <a:off x="6661566" y="2127624"/>
            <a:ext cx="5248895" cy="3494087"/>
          </a:xfrm>
          <a:prstGeom prst="rect">
            <a:avLst/>
          </a:prstGeom>
        </p:spPr>
      </p:pic>
      <p:pic>
        <p:nvPicPr>
          <p:cNvPr id="12" name="Picture 11">
            <a:extLst>
              <a:ext uri="{FF2B5EF4-FFF2-40B4-BE49-F238E27FC236}">
                <a16:creationId xmlns:a16="http://schemas.microsoft.com/office/drawing/2014/main" id="{0431D3D4-0463-AD69-ED62-82F64A8E038B}"/>
              </a:ext>
            </a:extLst>
          </p:cNvPr>
          <p:cNvPicPr>
            <a:picLocks noChangeAspect="1"/>
          </p:cNvPicPr>
          <p:nvPr/>
        </p:nvPicPr>
        <p:blipFill>
          <a:blip r:embed="rId5"/>
          <a:stretch>
            <a:fillRect/>
          </a:stretch>
        </p:blipFill>
        <p:spPr>
          <a:xfrm>
            <a:off x="6392244" y="4267200"/>
            <a:ext cx="3016860" cy="619354"/>
          </a:xfrm>
          <a:prstGeom prst="rect">
            <a:avLst/>
          </a:prstGeom>
        </p:spPr>
      </p:pic>
    </p:spTree>
    <p:extLst>
      <p:ext uri="{BB962C8B-B14F-4D97-AF65-F5344CB8AC3E}">
        <p14:creationId xmlns:p14="http://schemas.microsoft.com/office/powerpoint/2010/main" val="41334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442B-4C3C-F590-628F-6A40B8DFCC9E}"/>
              </a:ext>
            </a:extLst>
          </p:cNvPr>
          <p:cNvSpPr>
            <a:spLocks noGrp="1"/>
          </p:cNvSpPr>
          <p:nvPr>
            <p:ph type="title"/>
          </p:nvPr>
        </p:nvSpPr>
        <p:spPr/>
        <p:txBody>
          <a:bodyPr/>
          <a:lstStyle/>
          <a:p>
            <a:r>
              <a:rPr lang="en-US" dirty="0"/>
              <a:t>Lab</a:t>
            </a:r>
            <a:br>
              <a:rPr lang="en-US" dirty="0"/>
            </a:br>
            <a:r>
              <a:rPr lang="en-US" dirty="0"/>
              <a:t>Connecting the database</a:t>
            </a:r>
            <a:endParaRPr lang="en-BE" dirty="0"/>
          </a:p>
        </p:txBody>
      </p:sp>
      <p:sp>
        <p:nvSpPr>
          <p:cNvPr id="3" name="Slide Number Placeholder 2">
            <a:extLst>
              <a:ext uri="{FF2B5EF4-FFF2-40B4-BE49-F238E27FC236}">
                <a16:creationId xmlns:a16="http://schemas.microsoft.com/office/drawing/2014/main" id="{35F9FEA1-BE48-EEF1-0B36-15A4F52B293D}"/>
              </a:ext>
            </a:extLst>
          </p:cNvPr>
          <p:cNvSpPr>
            <a:spLocks noGrp="1"/>
          </p:cNvSpPr>
          <p:nvPr>
            <p:ph type="sldNum" sz="quarter" idx="10"/>
          </p:nvPr>
        </p:nvSpPr>
        <p:spPr/>
        <p:txBody>
          <a:bodyPr/>
          <a:lstStyle/>
          <a:p>
            <a:fld id="{4EE75B84-B7E0-4C4B-AC9D-894B0C074E7C}" type="slidenum">
              <a:rPr lang="en-PL" smtClean="0"/>
              <a:pPr/>
              <a:t>20</a:t>
            </a:fld>
            <a:endParaRPr lang="en-PL"/>
          </a:p>
        </p:txBody>
      </p:sp>
      <p:sp>
        <p:nvSpPr>
          <p:cNvPr id="4" name="Content Placeholder 3">
            <a:extLst>
              <a:ext uri="{FF2B5EF4-FFF2-40B4-BE49-F238E27FC236}">
                <a16:creationId xmlns:a16="http://schemas.microsoft.com/office/drawing/2014/main" id="{DE19A7E0-1187-4C51-26F4-E86EAD281258}"/>
              </a:ext>
            </a:extLst>
          </p:cNvPr>
          <p:cNvSpPr>
            <a:spLocks noGrp="1"/>
          </p:cNvSpPr>
          <p:nvPr>
            <p:ph idx="1"/>
          </p:nvPr>
        </p:nvSpPr>
        <p:spPr/>
        <p:txBody>
          <a:bodyPr/>
          <a:lstStyle/>
          <a:p>
            <a:pPr marL="342900" indent="-342900">
              <a:buFont typeface="+mj-lt"/>
              <a:buAutoNum type="arabicPeriod"/>
            </a:pPr>
            <a:r>
              <a:rPr lang="en-US" dirty="0"/>
              <a:t>Add Entity Framework Core support</a:t>
            </a:r>
          </a:p>
          <a:p>
            <a:pPr marL="342900" indent="-342900">
              <a:buFont typeface="+mj-lt"/>
              <a:buAutoNum type="arabicPeriod"/>
            </a:pPr>
            <a:r>
              <a:rPr lang="en-US" dirty="0"/>
              <a:t>Add a Repository class</a:t>
            </a:r>
          </a:p>
          <a:p>
            <a:pPr marL="342900" indent="-342900">
              <a:buFont typeface="+mj-lt"/>
              <a:buAutoNum type="arabicPeriod"/>
            </a:pPr>
            <a:r>
              <a:rPr lang="en-US" dirty="0"/>
              <a:t>Use the Repository in the Controller</a:t>
            </a:r>
          </a:p>
          <a:p>
            <a:pPr marL="342900" indent="-342900">
              <a:buFont typeface="+mj-lt"/>
              <a:buAutoNum type="arabicPeriod"/>
            </a:pPr>
            <a:r>
              <a:rPr lang="en-US" dirty="0"/>
              <a:t>Implement (simple) paging</a:t>
            </a:r>
          </a:p>
          <a:p>
            <a:pPr marL="342900" indent="-342900">
              <a:buFont typeface="+mj-lt"/>
              <a:buAutoNum type="arabicPeriod"/>
            </a:pPr>
            <a:r>
              <a:rPr lang="en-US" dirty="0"/>
              <a:t>Handling Exceptions</a:t>
            </a:r>
          </a:p>
          <a:p>
            <a:pPr marL="342900" indent="-342900">
              <a:buFont typeface="+mj-lt"/>
              <a:buAutoNum type="arabicPeriod"/>
            </a:pPr>
            <a:r>
              <a:rPr lang="en-US" dirty="0"/>
              <a:t>Return the correct HTTP status codes</a:t>
            </a:r>
          </a:p>
          <a:p>
            <a:pPr marL="342900" indent="-342900">
              <a:buFont typeface="+mj-lt"/>
              <a:buAutoNum type="arabicPeriod"/>
            </a:pPr>
            <a:r>
              <a:rPr lang="en-US" dirty="0"/>
              <a:t>Adding Problem Details</a:t>
            </a:r>
            <a:endParaRPr lang="en-BE" dirty="0"/>
          </a:p>
        </p:txBody>
      </p:sp>
    </p:spTree>
    <p:extLst>
      <p:ext uri="{BB962C8B-B14F-4D97-AF65-F5344CB8AC3E}">
        <p14:creationId xmlns:p14="http://schemas.microsoft.com/office/powerpoint/2010/main" val="3840939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9A271-8A2E-37AA-DBA1-8659A99EEA2E}"/>
              </a:ext>
            </a:extLst>
          </p:cNvPr>
          <p:cNvSpPr>
            <a:spLocks noGrp="1"/>
          </p:cNvSpPr>
          <p:nvPr>
            <p:ph type="title"/>
          </p:nvPr>
        </p:nvSpPr>
        <p:spPr/>
        <p:txBody>
          <a:bodyPr/>
          <a:lstStyle/>
          <a:p>
            <a:r>
              <a:rPr lang="en-US" dirty="0"/>
              <a:t>Lab Review</a:t>
            </a:r>
            <a:endParaRPr lang="en-BE" dirty="0"/>
          </a:p>
        </p:txBody>
      </p:sp>
      <p:sp>
        <p:nvSpPr>
          <p:cNvPr id="3" name="Slide Number Placeholder 2">
            <a:extLst>
              <a:ext uri="{FF2B5EF4-FFF2-40B4-BE49-F238E27FC236}">
                <a16:creationId xmlns:a16="http://schemas.microsoft.com/office/drawing/2014/main" id="{E8C87F83-023F-717F-7289-EDC136C89B8D}"/>
              </a:ext>
            </a:extLst>
          </p:cNvPr>
          <p:cNvSpPr>
            <a:spLocks noGrp="1"/>
          </p:cNvSpPr>
          <p:nvPr>
            <p:ph type="sldNum" sz="quarter" idx="10"/>
          </p:nvPr>
        </p:nvSpPr>
        <p:spPr/>
        <p:txBody>
          <a:bodyPr/>
          <a:lstStyle/>
          <a:p>
            <a:fld id="{4EE75B84-B7E0-4C4B-AC9D-894B0C074E7C}" type="slidenum">
              <a:rPr lang="en-PL" smtClean="0"/>
              <a:pPr/>
              <a:t>21</a:t>
            </a:fld>
            <a:endParaRPr lang="en-PL"/>
          </a:p>
        </p:txBody>
      </p:sp>
      <p:sp>
        <p:nvSpPr>
          <p:cNvPr id="4" name="Content Placeholder 3">
            <a:extLst>
              <a:ext uri="{FF2B5EF4-FFF2-40B4-BE49-F238E27FC236}">
                <a16:creationId xmlns:a16="http://schemas.microsoft.com/office/drawing/2014/main" id="{24B8DEE4-1158-371F-2B83-3A218275535F}"/>
              </a:ext>
            </a:extLst>
          </p:cNvPr>
          <p:cNvSpPr>
            <a:spLocks noGrp="1"/>
          </p:cNvSpPr>
          <p:nvPr>
            <p:ph idx="1"/>
          </p:nvPr>
        </p:nvSpPr>
        <p:spPr/>
        <p:txBody>
          <a:bodyPr/>
          <a:lstStyle/>
          <a:p>
            <a:r>
              <a:rPr lang="en-US" dirty="0"/>
              <a:t>Service Registration</a:t>
            </a:r>
          </a:p>
          <a:p>
            <a:r>
              <a:rPr lang="en-US" dirty="0"/>
              <a:t>Dependency Injection</a:t>
            </a:r>
          </a:p>
          <a:p>
            <a:r>
              <a:rPr lang="en-US" dirty="0"/>
              <a:t>Deferred execution</a:t>
            </a:r>
          </a:p>
          <a:p>
            <a:r>
              <a:rPr lang="en-US" dirty="0" err="1"/>
              <a:t>ObjectResults</a:t>
            </a:r>
            <a:endParaRPr lang="en-US" dirty="0"/>
          </a:p>
          <a:p>
            <a:r>
              <a:rPr lang="en-US" dirty="0" err="1"/>
              <a:t>ProblemDetails</a:t>
            </a:r>
            <a:endParaRPr lang="en-US" dirty="0"/>
          </a:p>
          <a:p>
            <a:r>
              <a:rPr lang="en-US" dirty="0"/>
              <a:t>Developer Exceptions</a:t>
            </a:r>
            <a:endParaRPr lang="en-BE" dirty="0"/>
          </a:p>
        </p:txBody>
      </p:sp>
    </p:spTree>
    <p:extLst>
      <p:ext uri="{BB962C8B-B14F-4D97-AF65-F5344CB8AC3E}">
        <p14:creationId xmlns:p14="http://schemas.microsoft.com/office/powerpoint/2010/main" val="806275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0621E46-E6E4-6272-3437-4E00927AED4A}"/>
              </a:ext>
            </a:extLst>
          </p:cNvPr>
          <p:cNvPicPr>
            <a:picLocks noChangeAspect="1"/>
          </p:cNvPicPr>
          <p:nvPr/>
        </p:nvPicPr>
        <p:blipFill>
          <a:blip r:embed="rId3"/>
          <a:stretch>
            <a:fillRect/>
          </a:stretch>
        </p:blipFill>
        <p:spPr>
          <a:xfrm>
            <a:off x="5509180" y="1299190"/>
            <a:ext cx="6886408" cy="5582041"/>
          </a:xfrm>
          <a:prstGeom prst="rect">
            <a:avLst/>
          </a:prstGeom>
        </p:spPr>
      </p:pic>
      <p:sp>
        <p:nvSpPr>
          <p:cNvPr id="2" name="Title 1">
            <a:extLst>
              <a:ext uri="{FF2B5EF4-FFF2-40B4-BE49-F238E27FC236}">
                <a16:creationId xmlns:a16="http://schemas.microsoft.com/office/drawing/2014/main" id="{84F38C91-E20F-A225-D79E-5C31B7DBC180}"/>
              </a:ext>
            </a:extLst>
          </p:cNvPr>
          <p:cNvSpPr>
            <a:spLocks noGrp="1"/>
          </p:cNvSpPr>
          <p:nvPr>
            <p:ph type="title"/>
          </p:nvPr>
        </p:nvSpPr>
        <p:spPr/>
        <p:txBody>
          <a:bodyPr/>
          <a:lstStyle/>
          <a:p>
            <a:r>
              <a:rPr lang="en-US" dirty="0"/>
              <a:t>Service Registration &amp; </a:t>
            </a:r>
            <a:br>
              <a:rPr lang="en-US" dirty="0"/>
            </a:br>
            <a:r>
              <a:rPr lang="en-US" dirty="0"/>
              <a:t>Dependency Injection</a:t>
            </a:r>
            <a:endParaRPr lang="en-BE" dirty="0"/>
          </a:p>
        </p:txBody>
      </p:sp>
      <p:sp>
        <p:nvSpPr>
          <p:cNvPr id="3" name="Slide Number Placeholder 2">
            <a:extLst>
              <a:ext uri="{FF2B5EF4-FFF2-40B4-BE49-F238E27FC236}">
                <a16:creationId xmlns:a16="http://schemas.microsoft.com/office/drawing/2014/main" id="{8373E6AD-C7C6-B381-4012-972CD4C9B2A8}"/>
              </a:ext>
            </a:extLst>
          </p:cNvPr>
          <p:cNvSpPr>
            <a:spLocks noGrp="1"/>
          </p:cNvSpPr>
          <p:nvPr>
            <p:ph type="sldNum" sz="quarter" idx="10"/>
          </p:nvPr>
        </p:nvSpPr>
        <p:spPr/>
        <p:txBody>
          <a:bodyPr/>
          <a:lstStyle/>
          <a:p>
            <a:fld id="{4EE75B84-B7E0-4C4B-AC9D-894B0C074E7C}" type="slidenum">
              <a:rPr lang="en-PL" smtClean="0"/>
              <a:pPr/>
              <a:t>22</a:t>
            </a:fld>
            <a:endParaRPr lang="en-PL"/>
          </a:p>
        </p:txBody>
      </p:sp>
      <p:pic>
        <p:nvPicPr>
          <p:cNvPr id="12" name="Picture 11">
            <a:extLst>
              <a:ext uri="{FF2B5EF4-FFF2-40B4-BE49-F238E27FC236}">
                <a16:creationId xmlns:a16="http://schemas.microsoft.com/office/drawing/2014/main" id="{751B4748-9605-475B-537A-35E3D2E4538F}"/>
              </a:ext>
            </a:extLst>
          </p:cNvPr>
          <p:cNvPicPr>
            <a:picLocks noChangeAspect="1"/>
          </p:cNvPicPr>
          <p:nvPr/>
        </p:nvPicPr>
        <p:blipFill>
          <a:blip r:embed="rId4"/>
          <a:stretch>
            <a:fillRect/>
          </a:stretch>
        </p:blipFill>
        <p:spPr>
          <a:xfrm>
            <a:off x="0" y="1690688"/>
            <a:ext cx="6263630" cy="4799046"/>
          </a:xfrm>
          <a:prstGeom prst="rect">
            <a:avLst/>
          </a:prstGeom>
        </p:spPr>
      </p:pic>
      <p:sp>
        <p:nvSpPr>
          <p:cNvPr id="15" name="TextBox 14">
            <a:extLst>
              <a:ext uri="{FF2B5EF4-FFF2-40B4-BE49-F238E27FC236}">
                <a16:creationId xmlns:a16="http://schemas.microsoft.com/office/drawing/2014/main" id="{9699C2CC-C9A0-D93A-73FA-EF4875437818}"/>
              </a:ext>
            </a:extLst>
          </p:cNvPr>
          <p:cNvSpPr txBox="1"/>
          <p:nvPr/>
        </p:nvSpPr>
        <p:spPr>
          <a:xfrm>
            <a:off x="4210871" y="3244334"/>
            <a:ext cx="543859" cy="369332"/>
          </a:xfrm>
          <a:prstGeom prst="rect">
            <a:avLst/>
          </a:prstGeom>
          <a:noFill/>
        </p:spPr>
        <p:txBody>
          <a:bodyPr wrap="square" rtlCol="0">
            <a:spAutoFit/>
          </a:bodyPr>
          <a:lstStyle/>
          <a:p>
            <a:r>
              <a:rPr lang="en-US" dirty="0"/>
              <a:t>👈</a:t>
            </a:r>
            <a:endParaRPr lang="en-BE" dirty="0"/>
          </a:p>
        </p:txBody>
      </p:sp>
      <p:sp>
        <p:nvSpPr>
          <p:cNvPr id="16" name="TextBox 15">
            <a:extLst>
              <a:ext uri="{FF2B5EF4-FFF2-40B4-BE49-F238E27FC236}">
                <a16:creationId xmlns:a16="http://schemas.microsoft.com/office/drawing/2014/main" id="{6C792087-4859-E5D2-E3BE-51B3F7D6383B}"/>
              </a:ext>
            </a:extLst>
          </p:cNvPr>
          <p:cNvSpPr txBox="1"/>
          <p:nvPr/>
        </p:nvSpPr>
        <p:spPr>
          <a:xfrm>
            <a:off x="5237250" y="3905544"/>
            <a:ext cx="543859" cy="369332"/>
          </a:xfrm>
          <a:prstGeom prst="rect">
            <a:avLst/>
          </a:prstGeom>
          <a:noFill/>
        </p:spPr>
        <p:txBody>
          <a:bodyPr wrap="square" rtlCol="0">
            <a:spAutoFit/>
          </a:bodyPr>
          <a:lstStyle/>
          <a:p>
            <a:r>
              <a:rPr lang="en-US" dirty="0"/>
              <a:t>👈</a:t>
            </a:r>
            <a:endParaRPr lang="en-BE" dirty="0"/>
          </a:p>
        </p:txBody>
      </p:sp>
      <p:sp>
        <p:nvSpPr>
          <p:cNvPr id="17" name="TextBox 16">
            <a:extLst>
              <a:ext uri="{FF2B5EF4-FFF2-40B4-BE49-F238E27FC236}">
                <a16:creationId xmlns:a16="http://schemas.microsoft.com/office/drawing/2014/main" id="{BEC41BD1-8528-3749-4801-482A7A4601A9}"/>
              </a:ext>
            </a:extLst>
          </p:cNvPr>
          <p:cNvSpPr txBox="1"/>
          <p:nvPr/>
        </p:nvSpPr>
        <p:spPr>
          <a:xfrm>
            <a:off x="9809031" y="2949694"/>
            <a:ext cx="543859" cy="369332"/>
          </a:xfrm>
          <a:prstGeom prst="rect">
            <a:avLst/>
          </a:prstGeom>
          <a:noFill/>
        </p:spPr>
        <p:txBody>
          <a:bodyPr wrap="square" rtlCol="0">
            <a:spAutoFit/>
          </a:bodyPr>
          <a:lstStyle/>
          <a:p>
            <a:r>
              <a:rPr lang="en-US" dirty="0"/>
              <a:t>👈</a:t>
            </a:r>
            <a:endParaRPr lang="en-BE" dirty="0"/>
          </a:p>
        </p:txBody>
      </p:sp>
      <p:sp>
        <p:nvSpPr>
          <p:cNvPr id="18" name="TextBox 17">
            <a:extLst>
              <a:ext uri="{FF2B5EF4-FFF2-40B4-BE49-F238E27FC236}">
                <a16:creationId xmlns:a16="http://schemas.microsoft.com/office/drawing/2014/main" id="{F7374011-8E1C-24A9-2E4F-BB40AD2E8637}"/>
              </a:ext>
            </a:extLst>
          </p:cNvPr>
          <p:cNvSpPr txBox="1"/>
          <p:nvPr/>
        </p:nvSpPr>
        <p:spPr>
          <a:xfrm>
            <a:off x="9727751" y="4211080"/>
            <a:ext cx="543859" cy="369332"/>
          </a:xfrm>
          <a:prstGeom prst="rect">
            <a:avLst/>
          </a:prstGeom>
          <a:noFill/>
        </p:spPr>
        <p:txBody>
          <a:bodyPr wrap="square" rtlCol="0">
            <a:spAutoFit/>
          </a:bodyPr>
          <a:lstStyle/>
          <a:p>
            <a:r>
              <a:rPr lang="en-US" dirty="0"/>
              <a:t>👈</a:t>
            </a:r>
            <a:endParaRPr lang="en-BE" dirty="0"/>
          </a:p>
        </p:txBody>
      </p:sp>
      <p:sp>
        <p:nvSpPr>
          <p:cNvPr id="19" name="TextBox 18">
            <a:extLst>
              <a:ext uri="{FF2B5EF4-FFF2-40B4-BE49-F238E27FC236}">
                <a16:creationId xmlns:a16="http://schemas.microsoft.com/office/drawing/2014/main" id="{32C9798D-A1D1-DA91-A60D-A790581E042C}"/>
              </a:ext>
            </a:extLst>
          </p:cNvPr>
          <p:cNvSpPr txBox="1"/>
          <p:nvPr/>
        </p:nvSpPr>
        <p:spPr>
          <a:xfrm>
            <a:off x="9809031" y="5255039"/>
            <a:ext cx="543859" cy="369332"/>
          </a:xfrm>
          <a:prstGeom prst="rect">
            <a:avLst/>
          </a:prstGeom>
          <a:noFill/>
        </p:spPr>
        <p:txBody>
          <a:bodyPr wrap="square" rtlCol="0">
            <a:spAutoFit/>
          </a:bodyPr>
          <a:lstStyle/>
          <a:p>
            <a:r>
              <a:rPr lang="en-US" dirty="0"/>
              <a:t>👈</a:t>
            </a:r>
            <a:endParaRPr lang="en-BE" dirty="0"/>
          </a:p>
        </p:txBody>
      </p:sp>
    </p:spTree>
    <p:extLst>
      <p:ext uri="{BB962C8B-B14F-4D97-AF65-F5344CB8AC3E}">
        <p14:creationId xmlns:p14="http://schemas.microsoft.com/office/powerpoint/2010/main" val="326160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ED7B1-EF2C-AD4A-3CE0-7CFB50D2232B}"/>
              </a:ext>
            </a:extLst>
          </p:cNvPr>
          <p:cNvSpPr>
            <a:spLocks noGrp="1"/>
          </p:cNvSpPr>
          <p:nvPr>
            <p:ph type="title"/>
          </p:nvPr>
        </p:nvSpPr>
        <p:spPr/>
        <p:txBody>
          <a:bodyPr/>
          <a:lstStyle/>
          <a:p>
            <a:r>
              <a:rPr lang="en-US" dirty="0"/>
              <a:t>Service Registration &amp; </a:t>
            </a:r>
            <a:br>
              <a:rPr lang="en-US" dirty="0"/>
            </a:br>
            <a:r>
              <a:rPr lang="en-US" dirty="0"/>
              <a:t>Dependency Injection</a:t>
            </a:r>
            <a:endParaRPr lang="en-BE" dirty="0"/>
          </a:p>
        </p:txBody>
      </p:sp>
      <p:sp>
        <p:nvSpPr>
          <p:cNvPr id="3" name="Slide Number Placeholder 2">
            <a:extLst>
              <a:ext uri="{FF2B5EF4-FFF2-40B4-BE49-F238E27FC236}">
                <a16:creationId xmlns:a16="http://schemas.microsoft.com/office/drawing/2014/main" id="{525A5498-C364-92C3-0964-8B3138D838DF}"/>
              </a:ext>
            </a:extLst>
          </p:cNvPr>
          <p:cNvSpPr>
            <a:spLocks noGrp="1"/>
          </p:cNvSpPr>
          <p:nvPr>
            <p:ph type="sldNum" sz="quarter" idx="10"/>
          </p:nvPr>
        </p:nvSpPr>
        <p:spPr/>
        <p:txBody>
          <a:bodyPr/>
          <a:lstStyle/>
          <a:p>
            <a:fld id="{4EE75B84-B7E0-4C4B-AC9D-894B0C074E7C}" type="slidenum">
              <a:rPr lang="en-PL" smtClean="0"/>
              <a:pPr/>
              <a:t>23</a:t>
            </a:fld>
            <a:endParaRPr lang="en-PL"/>
          </a:p>
        </p:txBody>
      </p:sp>
      <p:sp>
        <p:nvSpPr>
          <p:cNvPr id="4" name="Content Placeholder 3">
            <a:extLst>
              <a:ext uri="{FF2B5EF4-FFF2-40B4-BE49-F238E27FC236}">
                <a16:creationId xmlns:a16="http://schemas.microsoft.com/office/drawing/2014/main" id="{DE7A287B-614D-1776-72EB-5BF7230A7A60}"/>
              </a:ext>
            </a:extLst>
          </p:cNvPr>
          <p:cNvSpPr>
            <a:spLocks noGrp="1"/>
          </p:cNvSpPr>
          <p:nvPr>
            <p:ph idx="1"/>
          </p:nvPr>
        </p:nvSpPr>
        <p:spPr/>
        <p:txBody>
          <a:bodyPr/>
          <a:lstStyle/>
          <a:p>
            <a:pPr marL="0" indent="0">
              <a:buNone/>
            </a:pPr>
            <a:r>
              <a:rPr lang="en-US" b="1" dirty="0">
                <a:solidFill>
                  <a:schemeClr val="tx2"/>
                </a:solidFill>
              </a:rPr>
              <a:t>Lifetimes</a:t>
            </a:r>
          </a:p>
          <a:p>
            <a:r>
              <a:rPr lang="en-US" dirty="0"/>
              <a:t>Transient</a:t>
            </a:r>
          </a:p>
          <a:p>
            <a:pPr lvl="1"/>
            <a:r>
              <a:rPr lang="en-US" dirty="0"/>
              <a:t>Services are created each time they are requested</a:t>
            </a:r>
          </a:p>
          <a:p>
            <a:pPr lvl="1"/>
            <a:r>
              <a:rPr lang="en-US" dirty="0"/>
              <a:t>Use for lightweight and stateless services (e.g. string encoder)</a:t>
            </a:r>
          </a:p>
          <a:p>
            <a:r>
              <a:rPr lang="en-US" dirty="0"/>
              <a:t>Scoped</a:t>
            </a:r>
          </a:p>
          <a:p>
            <a:pPr lvl="1"/>
            <a:r>
              <a:rPr lang="en-US" dirty="0"/>
              <a:t>Services are created once per client request </a:t>
            </a:r>
          </a:p>
          <a:p>
            <a:pPr lvl="1"/>
            <a:r>
              <a:rPr lang="en-US" dirty="0"/>
              <a:t>Use when state needs to be maintained within a request</a:t>
            </a:r>
            <a:br>
              <a:rPr lang="en-US" dirty="0"/>
            </a:br>
            <a:r>
              <a:rPr lang="en-US" dirty="0"/>
              <a:t>, but not across requests (e.g. EF </a:t>
            </a:r>
            <a:r>
              <a:rPr lang="en-US" dirty="0" err="1"/>
              <a:t>DbContext</a:t>
            </a:r>
            <a:r>
              <a:rPr lang="en-US" dirty="0"/>
              <a:t>)</a:t>
            </a:r>
          </a:p>
          <a:p>
            <a:r>
              <a:rPr lang="en-US" dirty="0"/>
              <a:t>Singleton</a:t>
            </a:r>
          </a:p>
          <a:p>
            <a:pPr lvl="1"/>
            <a:r>
              <a:rPr lang="en-US" dirty="0"/>
              <a:t>Services are created on the first request and reused in subsequent request</a:t>
            </a:r>
          </a:p>
          <a:p>
            <a:pPr lvl="1"/>
            <a:r>
              <a:rPr lang="en-US" dirty="0"/>
              <a:t>Use for stateful services that can be reused across requests (e.g. memory cache)</a:t>
            </a:r>
          </a:p>
          <a:p>
            <a:pPr lvl="1"/>
            <a:r>
              <a:rPr lang="en-US" dirty="0"/>
              <a:t>❗Don’t resolve a singleton from scoped or transient</a:t>
            </a:r>
          </a:p>
        </p:txBody>
      </p:sp>
      <p:pic>
        <p:nvPicPr>
          <p:cNvPr id="8" name="Picture 7">
            <a:extLst>
              <a:ext uri="{FF2B5EF4-FFF2-40B4-BE49-F238E27FC236}">
                <a16:creationId xmlns:a16="http://schemas.microsoft.com/office/drawing/2014/main" id="{8D1A8ADB-376F-3ACC-DDD5-62D7FA2414B6}"/>
              </a:ext>
            </a:extLst>
          </p:cNvPr>
          <p:cNvPicPr>
            <a:picLocks noChangeAspect="1"/>
          </p:cNvPicPr>
          <p:nvPr/>
        </p:nvPicPr>
        <p:blipFill>
          <a:blip r:embed="rId2"/>
          <a:stretch>
            <a:fillRect/>
          </a:stretch>
        </p:blipFill>
        <p:spPr>
          <a:xfrm>
            <a:off x="6587111" y="1020591"/>
            <a:ext cx="5847191" cy="1933088"/>
          </a:xfrm>
          <a:prstGeom prst="rect">
            <a:avLst/>
          </a:prstGeom>
        </p:spPr>
      </p:pic>
      <p:pic>
        <p:nvPicPr>
          <p:cNvPr id="10" name="Picture 9">
            <a:extLst>
              <a:ext uri="{FF2B5EF4-FFF2-40B4-BE49-F238E27FC236}">
                <a16:creationId xmlns:a16="http://schemas.microsoft.com/office/drawing/2014/main" id="{87C1610F-0DF6-D31C-DE62-0BFDC67426C6}"/>
              </a:ext>
            </a:extLst>
          </p:cNvPr>
          <p:cNvPicPr>
            <a:picLocks noChangeAspect="1"/>
          </p:cNvPicPr>
          <p:nvPr/>
        </p:nvPicPr>
        <p:blipFill>
          <a:blip r:embed="rId3"/>
          <a:stretch>
            <a:fillRect/>
          </a:stretch>
        </p:blipFill>
        <p:spPr>
          <a:xfrm>
            <a:off x="6520991" y="2326086"/>
            <a:ext cx="5979432" cy="2205827"/>
          </a:xfrm>
          <a:prstGeom prst="rect">
            <a:avLst/>
          </a:prstGeom>
        </p:spPr>
      </p:pic>
      <p:pic>
        <p:nvPicPr>
          <p:cNvPr id="12" name="Picture 11">
            <a:extLst>
              <a:ext uri="{FF2B5EF4-FFF2-40B4-BE49-F238E27FC236}">
                <a16:creationId xmlns:a16="http://schemas.microsoft.com/office/drawing/2014/main" id="{74D7F041-C08F-AE78-716F-B80D2A4CB963}"/>
              </a:ext>
            </a:extLst>
          </p:cNvPr>
          <p:cNvPicPr>
            <a:picLocks noChangeAspect="1"/>
          </p:cNvPicPr>
          <p:nvPr/>
        </p:nvPicPr>
        <p:blipFill>
          <a:blip r:embed="rId4"/>
          <a:stretch>
            <a:fillRect/>
          </a:stretch>
        </p:blipFill>
        <p:spPr>
          <a:xfrm>
            <a:off x="5907928" y="4303442"/>
            <a:ext cx="6672173" cy="2205828"/>
          </a:xfrm>
          <a:prstGeom prst="rect">
            <a:avLst/>
          </a:prstGeom>
        </p:spPr>
      </p:pic>
    </p:spTree>
    <p:extLst>
      <p:ext uri="{BB962C8B-B14F-4D97-AF65-F5344CB8AC3E}">
        <p14:creationId xmlns:p14="http://schemas.microsoft.com/office/powerpoint/2010/main" val="1010071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6312D-D20D-7C54-100A-C39BBB93F22D}"/>
              </a:ext>
            </a:extLst>
          </p:cNvPr>
          <p:cNvSpPr>
            <a:spLocks noGrp="1"/>
          </p:cNvSpPr>
          <p:nvPr>
            <p:ph type="title"/>
          </p:nvPr>
        </p:nvSpPr>
        <p:spPr/>
        <p:txBody>
          <a:bodyPr/>
          <a:lstStyle/>
          <a:p>
            <a:r>
              <a:rPr lang="en-US" dirty="0"/>
              <a:t>Service Registration &amp; </a:t>
            </a:r>
            <a:br>
              <a:rPr lang="en-US" dirty="0"/>
            </a:br>
            <a:r>
              <a:rPr lang="en-US" dirty="0"/>
              <a:t>Dependency Injection</a:t>
            </a:r>
            <a:endParaRPr lang="en-BE" dirty="0"/>
          </a:p>
        </p:txBody>
      </p:sp>
      <p:sp>
        <p:nvSpPr>
          <p:cNvPr id="3" name="Slide Number Placeholder 2">
            <a:extLst>
              <a:ext uri="{FF2B5EF4-FFF2-40B4-BE49-F238E27FC236}">
                <a16:creationId xmlns:a16="http://schemas.microsoft.com/office/drawing/2014/main" id="{DC9EDCEA-B451-3B85-5825-9B4082C2BABD}"/>
              </a:ext>
            </a:extLst>
          </p:cNvPr>
          <p:cNvSpPr>
            <a:spLocks noGrp="1"/>
          </p:cNvSpPr>
          <p:nvPr>
            <p:ph type="sldNum" sz="quarter" idx="10"/>
          </p:nvPr>
        </p:nvSpPr>
        <p:spPr/>
        <p:txBody>
          <a:bodyPr/>
          <a:lstStyle/>
          <a:p>
            <a:fld id="{4EE75B84-B7E0-4C4B-AC9D-894B0C074E7C}" type="slidenum">
              <a:rPr lang="en-PL" smtClean="0"/>
              <a:pPr/>
              <a:t>24</a:t>
            </a:fld>
            <a:endParaRPr lang="en-PL"/>
          </a:p>
        </p:txBody>
      </p:sp>
      <p:sp>
        <p:nvSpPr>
          <p:cNvPr id="4" name="Content Placeholder 3">
            <a:extLst>
              <a:ext uri="{FF2B5EF4-FFF2-40B4-BE49-F238E27FC236}">
                <a16:creationId xmlns:a16="http://schemas.microsoft.com/office/drawing/2014/main" id="{FF2C2A4B-F390-CA3F-816C-82B2309630DF}"/>
              </a:ext>
            </a:extLst>
          </p:cNvPr>
          <p:cNvSpPr>
            <a:spLocks noGrp="1"/>
          </p:cNvSpPr>
          <p:nvPr>
            <p:ph idx="1"/>
          </p:nvPr>
        </p:nvSpPr>
        <p:spPr/>
        <p:txBody>
          <a:bodyPr/>
          <a:lstStyle/>
          <a:p>
            <a:pPr marL="0" indent="0">
              <a:buNone/>
            </a:pPr>
            <a:r>
              <a:rPr lang="en-US" b="1" dirty="0">
                <a:solidFill>
                  <a:schemeClr val="tx2"/>
                </a:solidFill>
              </a:rPr>
              <a:t>Keyed Services</a:t>
            </a:r>
          </a:p>
          <a:p>
            <a:pPr marL="0" indent="0">
              <a:buNone/>
            </a:pPr>
            <a:r>
              <a:rPr lang="en-US" dirty="0"/>
              <a:t>✨ New in .NET 8</a:t>
            </a:r>
          </a:p>
          <a:p>
            <a:pPr marL="0" indent="0">
              <a:buNone/>
            </a:pPr>
            <a:endParaRPr lang="en-US" dirty="0"/>
          </a:p>
          <a:p>
            <a:pPr marL="0" indent="0">
              <a:buNone/>
            </a:pPr>
            <a:r>
              <a:rPr lang="en-US" dirty="0"/>
              <a:t>Multiple registrations of same type</a:t>
            </a:r>
          </a:p>
          <a:p>
            <a:r>
              <a:rPr lang="en-US" dirty="0"/>
              <a:t>All types are in the container</a:t>
            </a:r>
          </a:p>
          <a:p>
            <a:r>
              <a:rPr lang="en-US" dirty="0"/>
              <a:t>Last registered implementation is used</a:t>
            </a:r>
          </a:p>
          <a:p>
            <a:r>
              <a:rPr lang="en-US" i="1" dirty="0"/>
              <a:t>(Useful for testing)</a:t>
            </a:r>
          </a:p>
          <a:p>
            <a:pPr marL="0" indent="0">
              <a:buNone/>
            </a:pPr>
            <a:endParaRPr lang="en-US" dirty="0"/>
          </a:p>
          <a:p>
            <a:pPr marL="0" indent="0">
              <a:buNone/>
            </a:pPr>
            <a:r>
              <a:rPr lang="en-US" b="1" dirty="0"/>
              <a:t>Keyed services</a:t>
            </a:r>
          </a:p>
          <a:p>
            <a:r>
              <a:rPr lang="en-US" dirty="0"/>
              <a:t>All types are in the container</a:t>
            </a:r>
          </a:p>
          <a:p>
            <a:r>
              <a:rPr lang="en-US" dirty="0"/>
              <a:t>Reference by key which implementation</a:t>
            </a:r>
            <a:br>
              <a:rPr lang="en-US" dirty="0"/>
            </a:br>
            <a:r>
              <a:rPr lang="en-US" dirty="0"/>
              <a:t>to use</a:t>
            </a:r>
          </a:p>
          <a:p>
            <a:pPr marL="0" indent="0">
              <a:buNone/>
            </a:pPr>
            <a:endParaRPr lang="en-BE" dirty="0"/>
          </a:p>
        </p:txBody>
      </p:sp>
      <p:pic>
        <p:nvPicPr>
          <p:cNvPr id="8" name="Picture 7">
            <a:extLst>
              <a:ext uri="{FF2B5EF4-FFF2-40B4-BE49-F238E27FC236}">
                <a16:creationId xmlns:a16="http://schemas.microsoft.com/office/drawing/2014/main" id="{801E77E4-2A08-C519-D024-4DEDF0ECFEA5}"/>
              </a:ext>
            </a:extLst>
          </p:cNvPr>
          <p:cNvPicPr>
            <a:picLocks noChangeAspect="1"/>
          </p:cNvPicPr>
          <p:nvPr/>
        </p:nvPicPr>
        <p:blipFill>
          <a:blip r:embed="rId3"/>
          <a:stretch>
            <a:fillRect/>
          </a:stretch>
        </p:blipFill>
        <p:spPr>
          <a:xfrm>
            <a:off x="4693920" y="697864"/>
            <a:ext cx="7886152" cy="3015293"/>
          </a:xfrm>
          <a:prstGeom prst="rect">
            <a:avLst/>
          </a:prstGeom>
        </p:spPr>
      </p:pic>
      <p:sp>
        <p:nvSpPr>
          <p:cNvPr id="12" name="TextBox 11">
            <a:extLst>
              <a:ext uri="{FF2B5EF4-FFF2-40B4-BE49-F238E27FC236}">
                <a16:creationId xmlns:a16="http://schemas.microsoft.com/office/drawing/2014/main" id="{FB8ACF9C-71EF-B57C-2F10-0126579D30F2}"/>
              </a:ext>
            </a:extLst>
          </p:cNvPr>
          <p:cNvSpPr txBox="1"/>
          <p:nvPr/>
        </p:nvSpPr>
        <p:spPr>
          <a:xfrm>
            <a:off x="11366751" y="2291597"/>
            <a:ext cx="502061" cy="369332"/>
          </a:xfrm>
          <a:prstGeom prst="rect">
            <a:avLst/>
          </a:prstGeom>
          <a:noFill/>
        </p:spPr>
        <p:txBody>
          <a:bodyPr wrap="none" rtlCol="0">
            <a:spAutoFit/>
          </a:bodyPr>
          <a:lstStyle/>
          <a:p>
            <a:r>
              <a:rPr lang="en-US" dirty="0"/>
              <a:t>❌</a:t>
            </a:r>
            <a:endParaRPr lang="en-BE" dirty="0"/>
          </a:p>
        </p:txBody>
      </p:sp>
      <p:sp>
        <p:nvSpPr>
          <p:cNvPr id="13" name="TextBox 12">
            <a:extLst>
              <a:ext uri="{FF2B5EF4-FFF2-40B4-BE49-F238E27FC236}">
                <a16:creationId xmlns:a16="http://schemas.microsoft.com/office/drawing/2014/main" id="{7A7EA105-0203-4A2A-F225-FD4F1F9D472E}"/>
              </a:ext>
            </a:extLst>
          </p:cNvPr>
          <p:cNvSpPr txBox="1"/>
          <p:nvPr/>
        </p:nvSpPr>
        <p:spPr>
          <a:xfrm>
            <a:off x="11396956" y="2491700"/>
            <a:ext cx="502061" cy="369332"/>
          </a:xfrm>
          <a:prstGeom prst="rect">
            <a:avLst/>
          </a:prstGeom>
          <a:noFill/>
        </p:spPr>
        <p:txBody>
          <a:bodyPr wrap="none" rtlCol="0">
            <a:spAutoFit/>
          </a:bodyPr>
          <a:lstStyle/>
          <a:p>
            <a:r>
              <a:rPr lang="en-US" dirty="0"/>
              <a:t>👈</a:t>
            </a:r>
            <a:endParaRPr lang="en-BE" dirty="0"/>
          </a:p>
        </p:txBody>
      </p:sp>
      <p:pic>
        <p:nvPicPr>
          <p:cNvPr id="17" name="Picture 16">
            <a:extLst>
              <a:ext uri="{FF2B5EF4-FFF2-40B4-BE49-F238E27FC236}">
                <a16:creationId xmlns:a16="http://schemas.microsoft.com/office/drawing/2014/main" id="{DA0F16D6-AF73-4171-A10A-F2AEFDD29E44}"/>
              </a:ext>
            </a:extLst>
          </p:cNvPr>
          <p:cNvPicPr>
            <a:picLocks noChangeAspect="1"/>
          </p:cNvPicPr>
          <p:nvPr/>
        </p:nvPicPr>
        <p:blipFill>
          <a:blip r:embed="rId4"/>
          <a:stretch>
            <a:fillRect/>
          </a:stretch>
        </p:blipFill>
        <p:spPr>
          <a:xfrm>
            <a:off x="4604472" y="2639568"/>
            <a:ext cx="7975600" cy="2679142"/>
          </a:xfrm>
          <a:prstGeom prst="rect">
            <a:avLst/>
          </a:prstGeom>
        </p:spPr>
      </p:pic>
      <p:pic>
        <p:nvPicPr>
          <p:cNvPr id="19" name="Picture 18">
            <a:extLst>
              <a:ext uri="{FF2B5EF4-FFF2-40B4-BE49-F238E27FC236}">
                <a16:creationId xmlns:a16="http://schemas.microsoft.com/office/drawing/2014/main" id="{B4FB8A38-A940-7431-7EF3-0C9BB30C624B}"/>
              </a:ext>
            </a:extLst>
          </p:cNvPr>
          <p:cNvPicPr>
            <a:picLocks noChangeAspect="1"/>
          </p:cNvPicPr>
          <p:nvPr/>
        </p:nvPicPr>
        <p:blipFill>
          <a:blip r:embed="rId5"/>
          <a:stretch>
            <a:fillRect/>
          </a:stretch>
        </p:blipFill>
        <p:spPr>
          <a:xfrm>
            <a:off x="4693920" y="4418153"/>
            <a:ext cx="5963879" cy="3429000"/>
          </a:xfrm>
          <a:prstGeom prst="rect">
            <a:avLst/>
          </a:prstGeom>
        </p:spPr>
      </p:pic>
    </p:spTree>
    <p:extLst>
      <p:ext uri="{BB962C8B-B14F-4D97-AF65-F5344CB8AC3E}">
        <p14:creationId xmlns:p14="http://schemas.microsoft.com/office/powerpoint/2010/main" val="256159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4">
                                            <p:txEl>
                                              <p:pRg st="8" end="8"/>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ED7B1-EF2C-AD4A-3CE0-7CFB50D2232B}"/>
              </a:ext>
            </a:extLst>
          </p:cNvPr>
          <p:cNvSpPr>
            <a:spLocks noGrp="1"/>
          </p:cNvSpPr>
          <p:nvPr>
            <p:ph type="title"/>
          </p:nvPr>
        </p:nvSpPr>
        <p:spPr/>
        <p:txBody>
          <a:bodyPr/>
          <a:lstStyle/>
          <a:p>
            <a:r>
              <a:rPr lang="en-US" dirty="0"/>
              <a:t>Service Registration &amp; </a:t>
            </a:r>
            <a:br>
              <a:rPr lang="en-US" dirty="0"/>
            </a:br>
            <a:r>
              <a:rPr lang="en-US" dirty="0"/>
              <a:t>Dependency Injection</a:t>
            </a:r>
            <a:endParaRPr lang="en-BE" dirty="0"/>
          </a:p>
        </p:txBody>
      </p:sp>
      <p:sp>
        <p:nvSpPr>
          <p:cNvPr id="3" name="Slide Number Placeholder 2">
            <a:extLst>
              <a:ext uri="{FF2B5EF4-FFF2-40B4-BE49-F238E27FC236}">
                <a16:creationId xmlns:a16="http://schemas.microsoft.com/office/drawing/2014/main" id="{525A5498-C364-92C3-0964-8B3138D838DF}"/>
              </a:ext>
            </a:extLst>
          </p:cNvPr>
          <p:cNvSpPr>
            <a:spLocks noGrp="1"/>
          </p:cNvSpPr>
          <p:nvPr>
            <p:ph type="sldNum" sz="quarter" idx="10"/>
          </p:nvPr>
        </p:nvSpPr>
        <p:spPr/>
        <p:txBody>
          <a:bodyPr/>
          <a:lstStyle/>
          <a:p>
            <a:fld id="{4EE75B84-B7E0-4C4B-AC9D-894B0C074E7C}" type="slidenum">
              <a:rPr lang="en-PL" smtClean="0"/>
              <a:pPr/>
              <a:t>25</a:t>
            </a:fld>
            <a:endParaRPr lang="en-PL"/>
          </a:p>
        </p:txBody>
      </p:sp>
      <p:sp>
        <p:nvSpPr>
          <p:cNvPr id="4" name="Content Placeholder 3">
            <a:extLst>
              <a:ext uri="{FF2B5EF4-FFF2-40B4-BE49-F238E27FC236}">
                <a16:creationId xmlns:a16="http://schemas.microsoft.com/office/drawing/2014/main" id="{DE7A287B-614D-1776-72EB-5BF7230A7A60}"/>
              </a:ext>
            </a:extLst>
          </p:cNvPr>
          <p:cNvSpPr>
            <a:spLocks noGrp="1"/>
          </p:cNvSpPr>
          <p:nvPr>
            <p:ph idx="1"/>
          </p:nvPr>
        </p:nvSpPr>
        <p:spPr/>
        <p:txBody>
          <a:bodyPr/>
          <a:lstStyle/>
          <a:p>
            <a:pPr marL="0" indent="0">
              <a:buNone/>
            </a:pPr>
            <a:r>
              <a:rPr lang="en-US" b="1" dirty="0">
                <a:solidFill>
                  <a:schemeClr val="tx2"/>
                </a:solidFill>
              </a:rPr>
              <a:t>Resolution at startup</a:t>
            </a:r>
          </a:p>
          <a:p>
            <a:pPr marL="0" indent="0">
              <a:buNone/>
            </a:pPr>
            <a:endParaRPr lang="en-US" dirty="0"/>
          </a:p>
        </p:txBody>
      </p:sp>
      <p:pic>
        <p:nvPicPr>
          <p:cNvPr id="6" name="Picture 5">
            <a:extLst>
              <a:ext uri="{FF2B5EF4-FFF2-40B4-BE49-F238E27FC236}">
                <a16:creationId xmlns:a16="http://schemas.microsoft.com/office/drawing/2014/main" id="{8A5E2651-6989-7D39-D655-34CA9EDBD6EA}"/>
              </a:ext>
            </a:extLst>
          </p:cNvPr>
          <p:cNvPicPr>
            <a:picLocks noChangeAspect="1"/>
          </p:cNvPicPr>
          <p:nvPr/>
        </p:nvPicPr>
        <p:blipFill>
          <a:blip r:embed="rId3"/>
          <a:stretch>
            <a:fillRect/>
          </a:stretch>
        </p:blipFill>
        <p:spPr>
          <a:xfrm>
            <a:off x="71120" y="1690688"/>
            <a:ext cx="6833699" cy="5496492"/>
          </a:xfrm>
          <a:prstGeom prst="rect">
            <a:avLst/>
          </a:prstGeom>
        </p:spPr>
      </p:pic>
      <p:sp>
        <p:nvSpPr>
          <p:cNvPr id="7" name="TextBox 6">
            <a:extLst>
              <a:ext uri="{FF2B5EF4-FFF2-40B4-BE49-F238E27FC236}">
                <a16:creationId xmlns:a16="http://schemas.microsoft.com/office/drawing/2014/main" id="{56F28269-5CB5-470B-2F90-D8E37352FE37}"/>
              </a:ext>
            </a:extLst>
          </p:cNvPr>
          <p:cNvSpPr txBox="1"/>
          <p:nvPr/>
        </p:nvSpPr>
        <p:spPr>
          <a:xfrm>
            <a:off x="5272509" y="5256014"/>
            <a:ext cx="543859" cy="369332"/>
          </a:xfrm>
          <a:prstGeom prst="rect">
            <a:avLst/>
          </a:prstGeom>
          <a:noFill/>
        </p:spPr>
        <p:txBody>
          <a:bodyPr wrap="square" rtlCol="0">
            <a:spAutoFit/>
          </a:bodyPr>
          <a:lstStyle/>
          <a:p>
            <a:r>
              <a:rPr lang="en-US" dirty="0"/>
              <a:t>👈</a:t>
            </a:r>
            <a:endParaRPr lang="en-BE" dirty="0"/>
          </a:p>
        </p:txBody>
      </p:sp>
    </p:spTree>
    <p:extLst>
      <p:ext uri="{BB962C8B-B14F-4D97-AF65-F5344CB8AC3E}">
        <p14:creationId xmlns:p14="http://schemas.microsoft.com/office/powerpoint/2010/main" val="118653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5C67F-FFEE-8571-7599-18165D9D2F64}"/>
              </a:ext>
            </a:extLst>
          </p:cNvPr>
          <p:cNvSpPr>
            <a:spLocks noGrp="1"/>
          </p:cNvSpPr>
          <p:nvPr>
            <p:ph type="title"/>
          </p:nvPr>
        </p:nvSpPr>
        <p:spPr/>
        <p:txBody>
          <a:bodyPr/>
          <a:lstStyle/>
          <a:p>
            <a:r>
              <a:rPr lang="en-US" dirty="0"/>
              <a:t>Database integration</a:t>
            </a:r>
            <a:endParaRPr lang="en-BE" dirty="0"/>
          </a:p>
        </p:txBody>
      </p:sp>
      <p:sp>
        <p:nvSpPr>
          <p:cNvPr id="3" name="Slide Number Placeholder 2">
            <a:extLst>
              <a:ext uri="{FF2B5EF4-FFF2-40B4-BE49-F238E27FC236}">
                <a16:creationId xmlns:a16="http://schemas.microsoft.com/office/drawing/2014/main" id="{12B76014-EB0E-178C-4D84-7ED4C944A97A}"/>
              </a:ext>
            </a:extLst>
          </p:cNvPr>
          <p:cNvSpPr>
            <a:spLocks noGrp="1"/>
          </p:cNvSpPr>
          <p:nvPr>
            <p:ph type="sldNum" sz="quarter" idx="10"/>
          </p:nvPr>
        </p:nvSpPr>
        <p:spPr/>
        <p:txBody>
          <a:bodyPr/>
          <a:lstStyle/>
          <a:p>
            <a:fld id="{4EE75B84-B7E0-4C4B-AC9D-894B0C074E7C}" type="slidenum">
              <a:rPr lang="en-PL" smtClean="0"/>
              <a:pPr/>
              <a:t>26</a:t>
            </a:fld>
            <a:endParaRPr lang="en-PL"/>
          </a:p>
        </p:txBody>
      </p:sp>
      <p:sp>
        <p:nvSpPr>
          <p:cNvPr id="4" name="Content Placeholder 3">
            <a:extLst>
              <a:ext uri="{FF2B5EF4-FFF2-40B4-BE49-F238E27FC236}">
                <a16:creationId xmlns:a16="http://schemas.microsoft.com/office/drawing/2014/main" id="{D0B7EEFE-DA5E-94C9-2594-D25C1F04FAB6}"/>
              </a:ext>
            </a:extLst>
          </p:cNvPr>
          <p:cNvSpPr>
            <a:spLocks noGrp="1"/>
          </p:cNvSpPr>
          <p:nvPr>
            <p:ph idx="1"/>
          </p:nvPr>
        </p:nvSpPr>
        <p:spPr/>
        <p:txBody>
          <a:bodyPr/>
          <a:lstStyle/>
          <a:p>
            <a:r>
              <a:rPr lang="en-US" dirty="0"/>
              <a:t>Entity Framework Core</a:t>
            </a:r>
          </a:p>
          <a:p>
            <a:pPr lvl="1"/>
            <a:r>
              <a:rPr lang="en-US" dirty="0" err="1"/>
              <a:t>DbContext</a:t>
            </a:r>
            <a:endParaRPr lang="en-US" dirty="0"/>
          </a:p>
          <a:p>
            <a:pPr lvl="1"/>
            <a:r>
              <a:rPr lang="en-US" dirty="0" err="1"/>
              <a:t>DbSet</a:t>
            </a:r>
            <a:endParaRPr lang="en-US" dirty="0"/>
          </a:p>
          <a:p>
            <a:endParaRPr lang="en-US" dirty="0"/>
          </a:p>
          <a:p>
            <a:endParaRPr lang="en-US" dirty="0"/>
          </a:p>
          <a:p>
            <a:r>
              <a:rPr lang="en-US" dirty="0"/>
              <a:t>Repository Pattern</a:t>
            </a:r>
          </a:p>
          <a:p>
            <a:pPr lvl="1"/>
            <a:r>
              <a:rPr lang="en-US" dirty="0"/>
              <a:t>Creates consistency over all entities</a:t>
            </a:r>
          </a:p>
          <a:p>
            <a:pPr lvl="1"/>
            <a:r>
              <a:rPr lang="en-US" dirty="0"/>
              <a:t>Useful in API scenarios</a:t>
            </a:r>
          </a:p>
          <a:p>
            <a:endParaRPr lang="en-US" dirty="0"/>
          </a:p>
          <a:p>
            <a:endParaRPr lang="en-US" dirty="0"/>
          </a:p>
          <a:p>
            <a:r>
              <a:rPr lang="en-US" dirty="0"/>
              <a:t>Deferred Execution</a:t>
            </a:r>
          </a:p>
          <a:p>
            <a:pPr lvl="1"/>
            <a:r>
              <a:rPr lang="en-US" dirty="0"/>
              <a:t>Performance: only get the data you need</a:t>
            </a:r>
          </a:p>
          <a:p>
            <a:pPr lvl="1"/>
            <a:r>
              <a:rPr lang="en-US" dirty="0" err="1"/>
              <a:t>ToList</a:t>
            </a:r>
            <a:r>
              <a:rPr lang="en-US" dirty="0"/>
              <a:t>, </a:t>
            </a:r>
            <a:r>
              <a:rPr lang="en-US" dirty="0" err="1"/>
              <a:t>ToArray</a:t>
            </a:r>
            <a:r>
              <a:rPr lang="en-US" dirty="0"/>
              <a:t>, foreach, …</a:t>
            </a:r>
          </a:p>
        </p:txBody>
      </p:sp>
      <p:pic>
        <p:nvPicPr>
          <p:cNvPr id="8" name="Picture 7">
            <a:extLst>
              <a:ext uri="{FF2B5EF4-FFF2-40B4-BE49-F238E27FC236}">
                <a16:creationId xmlns:a16="http://schemas.microsoft.com/office/drawing/2014/main" id="{F4A44809-96AA-B96D-FB3D-7C014436FB66}"/>
              </a:ext>
            </a:extLst>
          </p:cNvPr>
          <p:cNvPicPr>
            <a:picLocks noChangeAspect="1"/>
          </p:cNvPicPr>
          <p:nvPr/>
        </p:nvPicPr>
        <p:blipFill>
          <a:blip r:embed="rId3"/>
          <a:stretch>
            <a:fillRect/>
          </a:stretch>
        </p:blipFill>
        <p:spPr>
          <a:xfrm>
            <a:off x="6370320" y="595600"/>
            <a:ext cx="5892800" cy="2696841"/>
          </a:xfrm>
          <a:prstGeom prst="rect">
            <a:avLst/>
          </a:prstGeom>
        </p:spPr>
      </p:pic>
      <p:pic>
        <p:nvPicPr>
          <p:cNvPr id="12" name="Picture 11">
            <a:extLst>
              <a:ext uri="{FF2B5EF4-FFF2-40B4-BE49-F238E27FC236}">
                <a16:creationId xmlns:a16="http://schemas.microsoft.com/office/drawing/2014/main" id="{7EFC1717-6D7B-B036-D5CA-5BCBF1BF74E3}"/>
              </a:ext>
            </a:extLst>
          </p:cNvPr>
          <p:cNvPicPr>
            <a:picLocks noChangeAspect="1"/>
          </p:cNvPicPr>
          <p:nvPr/>
        </p:nvPicPr>
        <p:blipFill>
          <a:blip r:embed="rId4"/>
          <a:stretch>
            <a:fillRect/>
          </a:stretch>
        </p:blipFill>
        <p:spPr>
          <a:xfrm>
            <a:off x="6096000" y="2494610"/>
            <a:ext cx="6227564" cy="3040567"/>
          </a:xfrm>
          <a:prstGeom prst="rect">
            <a:avLst/>
          </a:prstGeom>
        </p:spPr>
      </p:pic>
      <p:pic>
        <p:nvPicPr>
          <p:cNvPr id="14" name="Picture 13">
            <a:extLst>
              <a:ext uri="{FF2B5EF4-FFF2-40B4-BE49-F238E27FC236}">
                <a16:creationId xmlns:a16="http://schemas.microsoft.com/office/drawing/2014/main" id="{27763CF0-5FA2-8660-683D-105D1AE929F2}"/>
              </a:ext>
            </a:extLst>
          </p:cNvPr>
          <p:cNvPicPr>
            <a:picLocks noChangeAspect="1"/>
          </p:cNvPicPr>
          <p:nvPr/>
        </p:nvPicPr>
        <p:blipFill>
          <a:blip r:embed="rId5"/>
          <a:stretch>
            <a:fillRect/>
          </a:stretch>
        </p:blipFill>
        <p:spPr>
          <a:xfrm>
            <a:off x="5770880" y="4759258"/>
            <a:ext cx="6492240" cy="2391081"/>
          </a:xfrm>
          <a:prstGeom prst="rect">
            <a:avLst/>
          </a:prstGeom>
        </p:spPr>
      </p:pic>
      <p:sp>
        <p:nvSpPr>
          <p:cNvPr id="15" name="TextBox 14">
            <a:extLst>
              <a:ext uri="{FF2B5EF4-FFF2-40B4-BE49-F238E27FC236}">
                <a16:creationId xmlns:a16="http://schemas.microsoft.com/office/drawing/2014/main" id="{9116BF45-2B2A-12A6-21A3-DB0CC22E973E}"/>
              </a:ext>
            </a:extLst>
          </p:cNvPr>
          <p:cNvSpPr txBox="1"/>
          <p:nvPr/>
        </p:nvSpPr>
        <p:spPr>
          <a:xfrm>
            <a:off x="9549869" y="6204162"/>
            <a:ext cx="543859" cy="369332"/>
          </a:xfrm>
          <a:prstGeom prst="rect">
            <a:avLst/>
          </a:prstGeom>
          <a:noFill/>
        </p:spPr>
        <p:txBody>
          <a:bodyPr wrap="square" rtlCol="0">
            <a:spAutoFit/>
          </a:bodyPr>
          <a:lstStyle/>
          <a:p>
            <a:r>
              <a:rPr lang="en-US" dirty="0"/>
              <a:t>👈</a:t>
            </a:r>
            <a:endParaRPr lang="en-BE" dirty="0"/>
          </a:p>
        </p:txBody>
      </p:sp>
    </p:spTree>
    <p:extLst>
      <p:ext uri="{BB962C8B-B14F-4D97-AF65-F5344CB8AC3E}">
        <p14:creationId xmlns:p14="http://schemas.microsoft.com/office/powerpoint/2010/main" val="382800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4EC0D-0906-8FA5-8574-964FB56BC67C}"/>
              </a:ext>
            </a:extLst>
          </p:cNvPr>
          <p:cNvSpPr>
            <a:spLocks noGrp="1"/>
          </p:cNvSpPr>
          <p:nvPr>
            <p:ph type="title"/>
          </p:nvPr>
        </p:nvSpPr>
        <p:spPr/>
        <p:txBody>
          <a:bodyPr/>
          <a:lstStyle/>
          <a:p>
            <a:r>
              <a:rPr lang="en-US" dirty="0"/>
              <a:t>Return Types</a:t>
            </a:r>
            <a:endParaRPr lang="en-BE" dirty="0"/>
          </a:p>
        </p:txBody>
      </p:sp>
      <p:sp>
        <p:nvSpPr>
          <p:cNvPr id="3" name="Slide Number Placeholder 2">
            <a:extLst>
              <a:ext uri="{FF2B5EF4-FFF2-40B4-BE49-F238E27FC236}">
                <a16:creationId xmlns:a16="http://schemas.microsoft.com/office/drawing/2014/main" id="{10BDB219-9AE3-2616-73FA-03CF1F4BEDC8}"/>
              </a:ext>
            </a:extLst>
          </p:cNvPr>
          <p:cNvSpPr>
            <a:spLocks noGrp="1"/>
          </p:cNvSpPr>
          <p:nvPr>
            <p:ph type="sldNum" sz="quarter" idx="10"/>
          </p:nvPr>
        </p:nvSpPr>
        <p:spPr/>
        <p:txBody>
          <a:bodyPr/>
          <a:lstStyle/>
          <a:p>
            <a:fld id="{4EE75B84-B7E0-4C4B-AC9D-894B0C074E7C}" type="slidenum">
              <a:rPr lang="en-PL" smtClean="0"/>
              <a:pPr/>
              <a:t>27</a:t>
            </a:fld>
            <a:endParaRPr lang="en-PL"/>
          </a:p>
        </p:txBody>
      </p:sp>
      <p:sp>
        <p:nvSpPr>
          <p:cNvPr id="4" name="Content Placeholder 3">
            <a:extLst>
              <a:ext uri="{FF2B5EF4-FFF2-40B4-BE49-F238E27FC236}">
                <a16:creationId xmlns:a16="http://schemas.microsoft.com/office/drawing/2014/main" id="{2AC35046-5797-C936-2503-0E25A21DBB5F}"/>
              </a:ext>
            </a:extLst>
          </p:cNvPr>
          <p:cNvSpPr>
            <a:spLocks noGrp="1"/>
          </p:cNvSpPr>
          <p:nvPr>
            <p:ph idx="1"/>
          </p:nvPr>
        </p:nvSpPr>
        <p:spPr>
          <a:xfrm>
            <a:off x="550862" y="1825625"/>
            <a:ext cx="11090276" cy="4473374"/>
          </a:xfrm>
        </p:spPr>
        <p:txBody>
          <a:bodyPr/>
          <a:lstStyle/>
          <a:p>
            <a:pPr marL="0" indent="0">
              <a:buNone/>
            </a:pPr>
            <a:r>
              <a:rPr lang="en-US" b="1" dirty="0">
                <a:solidFill>
                  <a:schemeClr val="tx2"/>
                </a:solidFill>
              </a:rPr>
              <a:t>Specific types</a:t>
            </a:r>
          </a:p>
        </p:txBody>
      </p:sp>
      <p:pic>
        <p:nvPicPr>
          <p:cNvPr id="10" name="Picture 9">
            <a:extLst>
              <a:ext uri="{FF2B5EF4-FFF2-40B4-BE49-F238E27FC236}">
                <a16:creationId xmlns:a16="http://schemas.microsoft.com/office/drawing/2014/main" id="{42CEAF21-4F3B-2C1B-7E42-370A7CE1A72D}"/>
              </a:ext>
            </a:extLst>
          </p:cNvPr>
          <p:cNvPicPr>
            <a:picLocks noChangeAspect="1"/>
          </p:cNvPicPr>
          <p:nvPr/>
        </p:nvPicPr>
        <p:blipFill>
          <a:blip r:embed="rId2"/>
          <a:stretch>
            <a:fillRect/>
          </a:stretch>
        </p:blipFill>
        <p:spPr>
          <a:xfrm>
            <a:off x="152400" y="1690688"/>
            <a:ext cx="5601850" cy="3186112"/>
          </a:xfrm>
          <a:prstGeom prst="rect">
            <a:avLst/>
          </a:prstGeom>
        </p:spPr>
      </p:pic>
      <p:pic>
        <p:nvPicPr>
          <p:cNvPr id="12" name="Picture 11">
            <a:extLst>
              <a:ext uri="{FF2B5EF4-FFF2-40B4-BE49-F238E27FC236}">
                <a16:creationId xmlns:a16="http://schemas.microsoft.com/office/drawing/2014/main" id="{D660D764-2B26-210E-975F-B267B70B0A5C}"/>
              </a:ext>
            </a:extLst>
          </p:cNvPr>
          <p:cNvPicPr>
            <a:picLocks noChangeAspect="1"/>
          </p:cNvPicPr>
          <p:nvPr/>
        </p:nvPicPr>
        <p:blipFill>
          <a:blip r:embed="rId3"/>
          <a:stretch>
            <a:fillRect/>
          </a:stretch>
        </p:blipFill>
        <p:spPr>
          <a:xfrm>
            <a:off x="6912888" y="4592120"/>
            <a:ext cx="3962376" cy="2012197"/>
          </a:xfrm>
          <a:prstGeom prst="rect">
            <a:avLst/>
          </a:prstGeom>
        </p:spPr>
      </p:pic>
      <p:pic>
        <p:nvPicPr>
          <p:cNvPr id="14" name="Picture 13">
            <a:extLst>
              <a:ext uri="{FF2B5EF4-FFF2-40B4-BE49-F238E27FC236}">
                <a16:creationId xmlns:a16="http://schemas.microsoft.com/office/drawing/2014/main" id="{AFE0DA51-0ECB-86A8-6748-1C63C135AC4C}"/>
              </a:ext>
            </a:extLst>
          </p:cNvPr>
          <p:cNvPicPr>
            <a:picLocks noChangeAspect="1"/>
          </p:cNvPicPr>
          <p:nvPr/>
        </p:nvPicPr>
        <p:blipFill>
          <a:blip r:embed="rId4"/>
          <a:stretch>
            <a:fillRect/>
          </a:stretch>
        </p:blipFill>
        <p:spPr>
          <a:xfrm>
            <a:off x="6912888" y="2130943"/>
            <a:ext cx="3277592" cy="2247138"/>
          </a:xfrm>
          <a:prstGeom prst="rect">
            <a:avLst/>
          </a:prstGeom>
        </p:spPr>
      </p:pic>
      <p:sp>
        <p:nvSpPr>
          <p:cNvPr id="15" name="TextBox 14">
            <a:extLst>
              <a:ext uri="{FF2B5EF4-FFF2-40B4-BE49-F238E27FC236}">
                <a16:creationId xmlns:a16="http://schemas.microsoft.com/office/drawing/2014/main" id="{2C75A419-D9BD-F3D2-E603-997137ABF5EE}"/>
              </a:ext>
            </a:extLst>
          </p:cNvPr>
          <p:cNvSpPr txBox="1"/>
          <p:nvPr/>
        </p:nvSpPr>
        <p:spPr>
          <a:xfrm>
            <a:off x="7680429" y="1996006"/>
            <a:ext cx="543859" cy="369332"/>
          </a:xfrm>
          <a:prstGeom prst="rect">
            <a:avLst/>
          </a:prstGeom>
          <a:noFill/>
        </p:spPr>
        <p:txBody>
          <a:bodyPr wrap="square" rtlCol="0">
            <a:spAutoFit/>
          </a:bodyPr>
          <a:lstStyle/>
          <a:p>
            <a:r>
              <a:rPr lang="en-US" dirty="0"/>
              <a:t>👈</a:t>
            </a:r>
            <a:endParaRPr lang="en-BE" dirty="0"/>
          </a:p>
        </p:txBody>
      </p:sp>
      <p:sp>
        <p:nvSpPr>
          <p:cNvPr id="16" name="TextBox 15">
            <a:extLst>
              <a:ext uri="{FF2B5EF4-FFF2-40B4-BE49-F238E27FC236}">
                <a16:creationId xmlns:a16="http://schemas.microsoft.com/office/drawing/2014/main" id="{8E80FC7E-DCF3-1765-DF6E-294CC1E86FA7}"/>
              </a:ext>
            </a:extLst>
          </p:cNvPr>
          <p:cNvSpPr txBox="1"/>
          <p:nvPr/>
        </p:nvSpPr>
        <p:spPr>
          <a:xfrm>
            <a:off x="8279754" y="4592120"/>
            <a:ext cx="543859" cy="369332"/>
          </a:xfrm>
          <a:prstGeom prst="rect">
            <a:avLst/>
          </a:prstGeom>
          <a:noFill/>
        </p:spPr>
        <p:txBody>
          <a:bodyPr wrap="square" rtlCol="0">
            <a:spAutoFit/>
          </a:bodyPr>
          <a:lstStyle/>
          <a:p>
            <a:r>
              <a:rPr lang="en-US" dirty="0"/>
              <a:t>👈</a:t>
            </a:r>
            <a:endParaRPr lang="en-BE" dirty="0"/>
          </a:p>
        </p:txBody>
      </p:sp>
      <p:sp>
        <p:nvSpPr>
          <p:cNvPr id="17" name="Arrow: Right 16">
            <a:extLst>
              <a:ext uri="{FF2B5EF4-FFF2-40B4-BE49-F238E27FC236}">
                <a16:creationId xmlns:a16="http://schemas.microsoft.com/office/drawing/2014/main" id="{69B8D226-0675-79B6-6BF3-5E3382049677}"/>
              </a:ext>
            </a:extLst>
          </p:cNvPr>
          <p:cNvSpPr/>
          <p:nvPr/>
        </p:nvSpPr>
        <p:spPr>
          <a:xfrm>
            <a:off x="5435600" y="2946400"/>
            <a:ext cx="1402080" cy="482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Arrow: Bent-Up 17">
            <a:extLst>
              <a:ext uri="{FF2B5EF4-FFF2-40B4-BE49-F238E27FC236}">
                <a16:creationId xmlns:a16="http://schemas.microsoft.com/office/drawing/2014/main" id="{69A7DD14-D8DB-8A7A-C633-33C5F9CECB57}"/>
              </a:ext>
            </a:extLst>
          </p:cNvPr>
          <p:cNvSpPr/>
          <p:nvPr/>
        </p:nvSpPr>
        <p:spPr>
          <a:xfrm rot="5400000">
            <a:off x="4229550" y="3030549"/>
            <a:ext cx="1005839" cy="3962375"/>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19" name="TextBox 18">
            <a:extLst>
              <a:ext uri="{FF2B5EF4-FFF2-40B4-BE49-F238E27FC236}">
                <a16:creationId xmlns:a16="http://schemas.microsoft.com/office/drawing/2014/main" id="{CFEA3A54-943F-551C-DC22-B17E91A017F4}"/>
              </a:ext>
            </a:extLst>
          </p:cNvPr>
          <p:cNvSpPr txBox="1"/>
          <p:nvPr/>
        </p:nvSpPr>
        <p:spPr>
          <a:xfrm>
            <a:off x="3688080" y="4776786"/>
            <a:ext cx="1656080" cy="369332"/>
          </a:xfrm>
          <a:prstGeom prst="rect">
            <a:avLst/>
          </a:prstGeom>
          <a:noFill/>
        </p:spPr>
        <p:txBody>
          <a:bodyPr wrap="square" rtlCol="0">
            <a:spAutoFit/>
          </a:bodyPr>
          <a:lstStyle/>
          <a:p>
            <a:r>
              <a:rPr lang="en-US" dirty="0"/>
              <a:t>/pies/9000</a:t>
            </a:r>
            <a:endParaRPr lang="en-BE" dirty="0"/>
          </a:p>
        </p:txBody>
      </p:sp>
      <p:sp>
        <p:nvSpPr>
          <p:cNvPr id="20" name="TextBox 19">
            <a:extLst>
              <a:ext uri="{FF2B5EF4-FFF2-40B4-BE49-F238E27FC236}">
                <a16:creationId xmlns:a16="http://schemas.microsoft.com/office/drawing/2014/main" id="{737759E5-7DED-1C25-D427-00C7940B64A1}"/>
              </a:ext>
            </a:extLst>
          </p:cNvPr>
          <p:cNvSpPr txBox="1"/>
          <p:nvPr/>
        </p:nvSpPr>
        <p:spPr>
          <a:xfrm>
            <a:off x="5405914" y="2717286"/>
            <a:ext cx="1656080" cy="369332"/>
          </a:xfrm>
          <a:prstGeom prst="rect">
            <a:avLst/>
          </a:prstGeom>
          <a:noFill/>
        </p:spPr>
        <p:txBody>
          <a:bodyPr wrap="square" rtlCol="0">
            <a:spAutoFit/>
          </a:bodyPr>
          <a:lstStyle/>
          <a:p>
            <a:r>
              <a:rPr lang="en-US" dirty="0"/>
              <a:t>/pies/1</a:t>
            </a:r>
            <a:endParaRPr lang="en-BE" dirty="0"/>
          </a:p>
        </p:txBody>
      </p:sp>
    </p:spTree>
    <p:extLst>
      <p:ext uri="{BB962C8B-B14F-4D97-AF65-F5344CB8AC3E}">
        <p14:creationId xmlns:p14="http://schemas.microsoft.com/office/powerpoint/2010/main" val="98821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68D77-818D-F361-58A1-600F21CAE6A4}"/>
              </a:ext>
            </a:extLst>
          </p:cNvPr>
          <p:cNvSpPr>
            <a:spLocks noGrp="1"/>
          </p:cNvSpPr>
          <p:nvPr>
            <p:ph type="title"/>
          </p:nvPr>
        </p:nvSpPr>
        <p:spPr/>
        <p:txBody>
          <a:bodyPr/>
          <a:lstStyle/>
          <a:p>
            <a:r>
              <a:rPr lang="en-US" dirty="0"/>
              <a:t>HTTP Status codes</a:t>
            </a:r>
            <a:endParaRPr lang="en-BE" dirty="0"/>
          </a:p>
        </p:txBody>
      </p:sp>
      <p:sp>
        <p:nvSpPr>
          <p:cNvPr id="3" name="Slide Number Placeholder 2">
            <a:extLst>
              <a:ext uri="{FF2B5EF4-FFF2-40B4-BE49-F238E27FC236}">
                <a16:creationId xmlns:a16="http://schemas.microsoft.com/office/drawing/2014/main" id="{61B15FB2-8758-DF13-7BCA-90482D67101A}"/>
              </a:ext>
            </a:extLst>
          </p:cNvPr>
          <p:cNvSpPr>
            <a:spLocks noGrp="1"/>
          </p:cNvSpPr>
          <p:nvPr>
            <p:ph type="sldNum" sz="quarter" idx="10"/>
          </p:nvPr>
        </p:nvSpPr>
        <p:spPr/>
        <p:txBody>
          <a:bodyPr/>
          <a:lstStyle/>
          <a:p>
            <a:fld id="{4EE75B84-B7E0-4C4B-AC9D-894B0C074E7C}" type="slidenum">
              <a:rPr lang="en-PL" smtClean="0"/>
              <a:pPr/>
              <a:t>28</a:t>
            </a:fld>
            <a:endParaRPr lang="en-PL"/>
          </a:p>
        </p:txBody>
      </p:sp>
      <p:graphicFrame>
        <p:nvGraphicFramePr>
          <p:cNvPr id="5" name="Content Placeholder 4">
            <a:extLst>
              <a:ext uri="{FF2B5EF4-FFF2-40B4-BE49-F238E27FC236}">
                <a16:creationId xmlns:a16="http://schemas.microsoft.com/office/drawing/2014/main" id="{B949B663-C10F-C47C-713B-79DC7FBC0A0A}"/>
              </a:ext>
            </a:extLst>
          </p:cNvPr>
          <p:cNvGraphicFramePr>
            <a:graphicFrameLocks noGrp="1"/>
          </p:cNvGraphicFramePr>
          <p:nvPr>
            <p:ph idx="1"/>
          </p:nvPr>
        </p:nvGraphicFramePr>
        <p:xfrm>
          <a:off x="550863" y="1825625"/>
          <a:ext cx="11090275" cy="4473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4E8D8BAE-6006-B335-CD44-C7F3A0545484}"/>
              </a:ext>
            </a:extLst>
          </p:cNvPr>
          <p:cNvSpPr txBox="1"/>
          <p:nvPr/>
        </p:nvSpPr>
        <p:spPr>
          <a:xfrm>
            <a:off x="6908154" y="4460040"/>
            <a:ext cx="543859" cy="369332"/>
          </a:xfrm>
          <a:prstGeom prst="rect">
            <a:avLst/>
          </a:prstGeom>
          <a:noFill/>
        </p:spPr>
        <p:txBody>
          <a:bodyPr wrap="square" rtlCol="0">
            <a:spAutoFit/>
          </a:bodyPr>
          <a:lstStyle/>
          <a:p>
            <a:r>
              <a:rPr lang="en-US" dirty="0"/>
              <a:t>👈</a:t>
            </a:r>
            <a:endParaRPr lang="en-BE" dirty="0"/>
          </a:p>
        </p:txBody>
      </p:sp>
    </p:spTree>
    <p:extLst>
      <p:ext uri="{BB962C8B-B14F-4D97-AF65-F5344CB8AC3E}">
        <p14:creationId xmlns:p14="http://schemas.microsoft.com/office/powerpoint/2010/main" val="413990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4EC0D-0906-8FA5-8574-964FB56BC67C}"/>
              </a:ext>
            </a:extLst>
          </p:cNvPr>
          <p:cNvSpPr>
            <a:spLocks noGrp="1"/>
          </p:cNvSpPr>
          <p:nvPr>
            <p:ph type="title"/>
          </p:nvPr>
        </p:nvSpPr>
        <p:spPr/>
        <p:txBody>
          <a:bodyPr/>
          <a:lstStyle/>
          <a:p>
            <a:r>
              <a:rPr lang="en-US" dirty="0"/>
              <a:t>Return Types</a:t>
            </a:r>
            <a:endParaRPr lang="en-BE" dirty="0"/>
          </a:p>
        </p:txBody>
      </p:sp>
      <p:sp>
        <p:nvSpPr>
          <p:cNvPr id="3" name="Slide Number Placeholder 2">
            <a:extLst>
              <a:ext uri="{FF2B5EF4-FFF2-40B4-BE49-F238E27FC236}">
                <a16:creationId xmlns:a16="http://schemas.microsoft.com/office/drawing/2014/main" id="{10BDB219-9AE3-2616-73FA-03CF1F4BEDC8}"/>
              </a:ext>
            </a:extLst>
          </p:cNvPr>
          <p:cNvSpPr>
            <a:spLocks noGrp="1"/>
          </p:cNvSpPr>
          <p:nvPr>
            <p:ph type="sldNum" sz="quarter" idx="10"/>
          </p:nvPr>
        </p:nvSpPr>
        <p:spPr/>
        <p:txBody>
          <a:bodyPr/>
          <a:lstStyle/>
          <a:p>
            <a:fld id="{4EE75B84-B7E0-4C4B-AC9D-894B0C074E7C}" type="slidenum">
              <a:rPr lang="en-PL" smtClean="0"/>
              <a:pPr/>
              <a:t>29</a:t>
            </a:fld>
            <a:endParaRPr lang="en-PL"/>
          </a:p>
        </p:txBody>
      </p:sp>
      <p:sp>
        <p:nvSpPr>
          <p:cNvPr id="4" name="Content Placeholder 3">
            <a:extLst>
              <a:ext uri="{FF2B5EF4-FFF2-40B4-BE49-F238E27FC236}">
                <a16:creationId xmlns:a16="http://schemas.microsoft.com/office/drawing/2014/main" id="{2AC35046-5797-C936-2503-0E25A21DBB5F}"/>
              </a:ext>
            </a:extLst>
          </p:cNvPr>
          <p:cNvSpPr>
            <a:spLocks noGrp="1"/>
          </p:cNvSpPr>
          <p:nvPr>
            <p:ph idx="1"/>
          </p:nvPr>
        </p:nvSpPr>
        <p:spPr/>
        <p:txBody>
          <a:bodyPr/>
          <a:lstStyle/>
          <a:p>
            <a:pPr marL="0" indent="0">
              <a:buNone/>
            </a:pPr>
            <a:r>
              <a:rPr lang="en-US" b="1" dirty="0" err="1">
                <a:solidFill>
                  <a:schemeClr val="tx2"/>
                </a:solidFill>
              </a:rPr>
              <a:t>ObjectResults</a:t>
            </a:r>
            <a:endParaRPr lang="en-US" b="1" dirty="0">
              <a:solidFill>
                <a:schemeClr val="tx2"/>
              </a:solidFill>
            </a:endParaRPr>
          </a:p>
          <a:p>
            <a:r>
              <a:rPr lang="en-US" dirty="0" err="1"/>
              <a:t>ControllerBase</a:t>
            </a:r>
            <a:r>
              <a:rPr lang="en-US" dirty="0"/>
              <a:t> provides proper HTTP results</a:t>
            </a:r>
          </a:p>
          <a:p>
            <a:pPr lvl="1"/>
            <a:r>
              <a:rPr lang="en-US" dirty="0"/>
              <a:t>return Ok(pie) </a:t>
            </a:r>
            <a:r>
              <a:rPr lang="en-US" dirty="0">
                <a:sym typeface="Wingdings" panose="05000000000000000000" pitchFamily="2" charset="2"/>
              </a:rPr>
              <a:t> 200</a:t>
            </a:r>
          </a:p>
          <a:p>
            <a:pPr lvl="1"/>
            <a:r>
              <a:rPr lang="en-US" dirty="0">
                <a:sym typeface="Wingdings" panose="05000000000000000000" pitchFamily="2" charset="2"/>
              </a:rPr>
              <a:t>return </a:t>
            </a:r>
            <a:r>
              <a:rPr lang="en-US" dirty="0" err="1">
                <a:sym typeface="Wingdings" panose="05000000000000000000" pitchFamily="2" charset="2"/>
              </a:rPr>
              <a:t>NotFound</a:t>
            </a:r>
            <a:r>
              <a:rPr lang="en-US" dirty="0">
                <a:sym typeface="Wingdings" panose="05000000000000000000" pitchFamily="2" charset="2"/>
              </a:rPr>
              <a:t>()  404</a:t>
            </a:r>
          </a:p>
          <a:p>
            <a:pPr lvl="1"/>
            <a:r>
              <a:rPr lang="en-US" dirty="0">
                <a:sym typeface="Wingdings" panose="05000000000000000000" pitchFamily="2" charset="2"/>
              </a:rPr>
              <a:t>return </a:t>
            </a:r>
            <a:r>
              <a:rPr lang="en-US" dirty="0" err="1">
                <a:sym typeface="Wingdings" panose="05000000000000000000" pitchFamily="2" charset="2"/>
              </a:rPr>
              <a:t>BadRequest</a:t>
            </a:r>
            <a:r>
              <a:rPr lang="en-US" dirty="0">
                <a:sym typeface="Wingdings" panose="05000000000000000000" pitchFamily="2" charset="2"/>
              </a:rPr>
              <a:t>()  400</a:t>
            </a:r>
          </a:p>
          <a:p>
            <a:pPr lvl="1"/>
            <a:r>
              <a:rPr lang="en-US" dirty="0">
                <a:sym typeface="Wingdings" panose="05000000000000000000" pitchFamily="2" charset="2"/>
              </a:rPr>
              <a:t>…</a:t>
            </a:r>
            <a:endParaRPr lang="en-US" dirty="0"/>
          </a:p>
          <a:p>
            <a:r>
              <a:rPr lang="en-US" dirty="0" err="1"/>
              <a:t>ActionResult</a:t>
            </a:r>
            <a:r>
              <a:rPr lang="en-US" dirty="0"/>
              <a:t>&lt;T&gt;</a:t>
            </a:r>
          </a:p>
          <a:p>
            <a:pPr lvl="1"/>
            <a:r>
              <a:rPr lang="en-US" dirty="0"/>
              <a:t>Allows multiple return types (Ok, </a:t>
            </a:r>
            <a:r>
              <a:rPr lang="en-US" dirty="0" err="1"/>
              <a:t>NotFound</a:t>
            </a:r>
            <a:r>
              <a:rPr lang="en-US" dirty="0"/>
              <a:t>, …)</a:t>
            </a:r>
          </a:p>
          <a:p>
            <a:pPr lvl="1"/>
            <a:r>
              <a:rPr lang="en-US" dirty="0"/>
              <a:t>Typed results (T = Pie)</a:t>
            </a:r>
          </a:p>
          <a:p>
            <a:pPr lvl="1"/>
            <a:r>
              <a:rPr lang="en-US" dirty="0"/>
              <a:t>Untyped </a:t>
            </a:r>
            <a:r>
              <a:rPr lang="en-US" dirty="0">
                <a:sym typeface="Wingdings" panose="05000000000000000000" pitchFamily="2" charset="2"/>
              </a:rPr>
              <a:t> use </a:t>
            </a:r>
            <a:r>
              <a:rPr lang="en-US" dirty="0" err="1">
                <a:sym typeface="Wingdings" panose="05000000000000000000" pitchFamily="2" charset="2"/>
              </a:rPr>
              <a:t>IActionResult</a:t>
            </a:r>
            <a:endParaRPr lang="en-US" dirty="0"/>
          </a:p>
          <a:p>
            <a:pPr lvl="1"/>
            <a:endParaRPr lang="en-BE" dirty="0"/>
          </a:p>
        </p:txBody>
      </p:sp>
      <p:pic>
        <p:nvPicPr>
          <p:cNvPr id="6" name="Picture 5">
            <a:extLst>
              <a:ext uri="{FF2B5EF4-FFF2-40B4-BE49-F238E27FC236}">
                <a16:creationId xmlns:a16="http://schemas.microsoft.com/office/drawing/2014/main" id="{E79AB21A-AB64-3040-D904-BE6FC39CE3AC}"/>
              </a:ext>
            </a:extLst>
          </p:cNvPr>
          <p:cNvPicPr>
            <a:picLocks noChangeAspect="1"/>
          </p:cNvPicPr>
          <p:nvPr/>
        </p:nvPicPr>
        <p:blipFill>
          <a:blip r:embed="rId2"/>
          <a:stretch>
            <a:fillRect/>
          </a:stretch>
        </p:blipFill>
        <p:spPr>
          <a:xfrm>
            <a:off x="5852159" y="0"/>
            <a:ext cx="6161601" cy="4477360"/>
          </a:xfrm>
          <a:prstGeom prst="rect">
            <a:avLst/>
          </a:prstGeom>
        </p:spPr>
      </p:pic>
      <p:sp>
        <p:nvSpPr>
          <p:cNvPr id="7" name="TextBox 6">
            <a:extLst>
              <a:ext uri="{FF2B5EF4-FFF2-40B4-BE49-F238E27FC236}">
                <a16:creationId xmlns:a16="http://schemas.microsoft.com/office/drawing/2014/main" id="{36565E40-5A75-A1A0-A775-90F6C2DD280B}"/>
              </a:ext>
            </a:extLst>
          </p:cNvPr>
          <p:cNvSpPr txBox="1"/>
          <p:nvPr/>
        </p:nvSpPr>
        <p:spPr>
          <a:xfrm>
            <a:off x="8818349" y="2636712"/>
            <a:ext cx="543859" cy="369332"/>
          </a:xfrm>
          <a:prstGeom prst="rect">
            <a:avLst/>
          </a:prstGeom>
          <a:noFill/>
        </p:spPr>
        <p:txBody>
          <a:bodyPr wrap="square" rtlCol="0">
            <a:spAutoFit/>
          </a:bodyPr>
          <a:lstStyle/>
          <a:p>
            <a:r>
              <a:rPr lang="en-US" dirty="0"/>
              <a:t>👈</a:t>
            </a:r>
            <a:endParaRPr lang="en-BE" dirty="0"/>
          </a:p>
        </p:txBody>
      </p:sp>
      <p:sp>
        <p:nvSpPr>
          <p:cNvPr id="8" name="TextBox 7">
            <a:extLst>
              <a:ext uri="{FF2B5EF4-FFF2-40B4-BE49-F238E27FC236}">
                <a16:creationId xmlns:a16="http://schemas.microsoft.com/office/drawing/2014/main" id="{41B6F96D-EA85-96AB-8634-72540E911612}"/>
              </a:ext>
            </a:extLst>
          </p:cNvPr>
          <p:cNvSpPr txBox="1"/>
          <p:nvPr/>
        </p:nvSpPr>
        <p:spPr>
          <a:xfrm>
            <a:off x="8188429" y="3222166"/>
            <a:ext cx="543859" cy="369332"/>
          </a:xfrm>
          <a:prstGeom prst="rect">
            <a:avLst/>
          </a:prstGeom>
          <a:noFill/>
        </p:spPr>
        <p:txBody>
          <a:bodyPr wrap="square" rtlCol="0">
            <a:spAutoFit/>
          </a:bodyPr>
          <a:lstStyle/>
          <a:p>
            <a:r>
              <a:rPr lang="en-US" dirty="0"/>
              <a:t>👈</a:t>
            </a:r>
            <a:endParaRPr lang="en-BE" dirty="0"/>
          </a:p>
        </p:txBody>
      </p:sp>
      <p:pic>
        <p:nvPicPr>
          <p:cNvPr id="11" name="Picture 10">
            <a:extLst>
              <a:ext uri="{FF2B5EF4-FFF2-40B4-BE49-F238E27FC236}">
                <a16:creationId xmlns:a16="http://schemas.microsoft.com/office/drawing/2014/main" id="{7F6D2131-16F9-6BFE-8278-018EC6E6D581}"/>
              </a:ext>
            </a:extLst>
          </p:cNvPr>
          <p:cNvPicPr>
            <a:picLocks noChangeAspect="1"/>
          </p:cNvPicPr>
          <p:nvPr/>
        </p:nvPicPr>
        <p:blipFill>
          <a:blip r:embed="rId3"/>
          <a:stretch>
            <a:fillRect/>
          </a:stretch>
        </p:blipFill>
        <p:spPr>
          <a:xfrm>
            <a:off x="7600774" y="4097193"/>
            <a:ext cx="3812128" cy="2581973"/>
          </a:xfrm>
          <a:prstGeom prst="rect">
            <a:avLst/>
          </a:prstGeom>
        </p:spPr>
      </p:pic>
      <p:sp>
        <p:nvSpPr>
          <p:cNvPr id="13" name="TextBox 12">
            <a:extLst>
              <a:ext uri="{FF2B5EF4-FFF2-40B4-BE49-F238E27FC236}">
                <a16:creationId xmlns:a16="http://schemas.microsoft.com/office/drawing/2014/main" id="{A6AEC3EE-0A91-0026-1CC2-0E8C98C9334D}"/>
              </a:ext>
            </a:extLst>
          </p:cNvPr>
          <p:cNvSpPr txBox="1"/>
          <p:nvPr/>
        </p:nvSpPr>
        <p:spPr>
          <a:xfrm>
            <a:off x="8848298" y="3990831"/>
            <a:ext cx="543859" cy="369332"/>
          </a:xfrm>
          <a:prstGeom prst="rect">
            <a:avLst/>
          </a:prstGeom>
          <a:noFill/>
        </p:spPr>
        <p:txBody>
          <a:bodyPr wrap="square" rtlCol="0">
            <a:spAutoFit/>
          </a:bodyPr>
          <a:lstStyle/>
          <a:p>
            <a:r>
              <a:rPr lang="en-US" dirty="0"/>
              <a:t>👈</a:t>
            </a:r>
            <a:endParaRPr lang="en-BE" dirty="0"/>
          </a:p>
        </p:txBody>
      </p:sp>
      <p:sp>
        <p:nvSpPr>
          <p:cNvPr id="15" name="Arrow: Bent-Up 14">
            <a:extLst>
              <a:ext uri="{FF2B5EF4-FFF2-40B4-BE49-F238E27FC236}">
                <a16:creationId xmlns:a16="http://schemas.microsoft.com/office/drawing/2014/main" id="{94DCE6EC-8E75-0656-9A36-541446C377E7}"/>
              </a:ext>
            </a:extLst>
          </p:cNvPr>
          <p:cNvSpPr/>
          <p:nvPr/>
        </p:nvSpPr>
        <p:spPr>
          <a:xfrm rot="5400000">
            <a:off x="6397460" y="4298238"/>
            <a:ext cx="1229360" cy="712294"/>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TextBox 15">
            <a:extLst>
              <a:ext uri="{FF2B5EF4-FFF2-40B4-BE49-F238E27FC236}">
                <a16:creationId xmlns:a16="http://schemas.microsoft.com/office/drawing/2014/main" id="{8492B45A-72F4-92CB-CEA8-A2649AFF537D}"/>
              </a:ext>
            </a:extLst>
          </p:cNvPr>
          <p:cNvSpPr txBox="1"/>
          <p:nvPr/>
        </p:nvSpPr>
        <p:spPr>
          <a:xfrm>
            <a:off x="6309360" y="5203513"/>
            <a:ext cx="1656080" cy="369332"/>
          </a:xfrm>
          <a:prstGeom prst="rect">
            <a:avLst/>
          </a:prstGeom>
          <a:noFill/>
        </p:spPr>
        <p:txBody>
          <a:bodyPr wrap="square" rtlCol="0">
            <a:spAutoFit/>
          </a:bodyPr>
          <a:lstStyle/>
          <a:p>
            <a:r>
              <a:rPr lang="en-US" dirty="0"/>
              <a:t>/pies/9000</a:t>
            </a:r>
            <a:endParaRPr lang="en-BE" dirty="0"/>
          </a:p>
        </p:txBody>
      </p:sp>
      <p:sp>
        <p:nvSpPr>
          <p:cNvPr id="17" name="TextBox 16">
            <a:extLst>
              <a:ext uri="{FF2B5EF4-FFF2-40B4-BE49-F238E27FC236}">
                <a16:creationId xmlns:a16="http://schemas.microsoft.com/office/drawing/2014/main" id="{36D5538B-410F-7505-01E0-DBA71C247408}"/>
              </a:ext>
            </a:extLst>
          </p:cNvPr>
          <p:cNvSpPr txBox="1"/>
          <p:nvPr/>
        </p:nvSpPr>
        <p:spPr>
          <a:xfrm rot="17764782">
            <a:off x="8661030" y="1170184"/>
            <a:ext cx="543859" cy="369332"/>
          </a:xfrm>
          <a:prstGeom prst="rect">
            <a:avLst/>
          </a:prstGeom>
          <a:noFill/>
        </p:spPr>
        <p:txBody>
          <a:bodyPr wrap="square" rtlCol="0">
            <a:spAutoFit/>
          </a:bodyPr>
          <a:lstStyle/>
          <a:p>
            <a:r>
              <a:rPr lang="en-US" dirty="0"/>
              <a:t>👈</a:t>
            </a:r>
            <a:endParaRPr lang="en-BE" dirty="0"/>
          </a:p>
        </p:txBody>
      </p:sp>
    </p:spTree>
    <p:extLst>
      <p:ext uri="{BB962C8B-B14F-4D97-AF65-F5344CB8AC3E}">
        <p14:creationId xmlns:p14="http://schemas.microsoft.com/office/powerpoint/2010/main" val="400960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E977C-B291-A25D-EB0E-D3DEE1087B1F}"/>
              </a:ext>
            </a:extLst>
          </p:cNvPr>
          <p:cNvSpPr>
            <a:spLocks noGrp="1"/>
          </p:cNvSpPr>
          <p:nvPr>
            <p:ph type="title"/>
          </p:nvPr>
        </p:nvSpPr>
        <p:spPr/>
        <p:txBody>
          <a:bodyPr/>
          <a:lstStyle/>
          <a:p>
            <a:r>
              <a:rPr lang="en-US" dirty="0"/>
              <a:t>File </a:t>
            </a:r>
            <a:r>
              <a:rPr lang="en-US" dirty="0">
                <a:sym typeface="Wingdings" panose="05000000000000000000" pitchFamily="2" charset="2"/>
              </a:rPr>
              <a:t> New Project…</a:t>
            </a:r>
            <a:endParaRPr lang="en-BE" dirty="0"/>
          </a:p>
        </p:txBody>
      </p:sp>
      <p:sp>
        <p:nvSpPr>
          <p:cNvPr id="3" name="Slide Number Placeholder 2">
            <a:extLst>
              <a:ext uri="{FF2B5EF4-FFF2-40B4-BE49-F238E27FC236}">
                <a16:creationId xmlns:a16="http://schemas.microsoft.com/office/drawing/2014/main" id="{9CFDDC00-3667-0BFF-5B5C-A8DC22E241E0}"/>
              </a:ext>
            </a:extLst>
          </p:cNvPr>
          <p:cNvSpPr>
            <a:spLocks noGrp="1"/>
          </p:cNvSpPr>
          <p:nvPr>
            <p:ph type="sldNum" sz="quarter" idx="10"/>
          </p:nvPr>
        </p:nvSpPr>
        <p:spPr/>
        <p:txBody>
          <a:bodyPr/>
          <a:lstStyle/>
          <a:p>
            <a:fld id="{4EE75B84-B7E0-4C4B-AC9D-894B0C074E7C}" type="slidenum">
              <a:rPr lang="en-PL" smtClean="0"/>
              <a:pPr/>
              <a:t>3</a:t>
            </a:fld>
            <a:endParaRPr lang="en-PL"/>
          </a:p>
        </p:txBody>
      </p:sp>
      <p:pic>
        <p:nvPicPr>
          <p:cNvPr id="6" name="Content Placeholder 5">
            <a:extLst>
              <a:ext uri="{FF2B5EF4-FFF2-40B4-BE49-F238E27FC236}">
                <a16:creationId xmlns:a16="http://schemas.microsoft.com/office/drawing/2014/main" id="{4C2F3386-5FA3-BD84-2B9F-F610BF3197A8}"/>
              </a:ext>
            </a:extLst>
          </p:cNvPr>
          <p:cNvPicPr>
            <a:picLocks noGrp="1" noChangeAspect="1"/>
          </p:cNvPicPr>
          <p:nvPr>
            <p:ph idx="1"/>
          </p:nvPr>
        </p:nvPicPr>
        <p:blipFill>
          <a:blip r:embed="rId2"/>
          <a:stretch>
            <a:fillRect/>
          </a:stretch>
        </p:blipFill>
        <p:spPr>
          <a:xfrm>
            <a:off x="-104890" y="885084"/>
            <a:ext cx="6200890" cy="5972916"/>
          </a:xfrm>
        </p:spPr>
      </p:pic>
      <p:pic>
        <p:nvPicPr>
          <p:cNvPr id="8" name="Picture 7">
            <a:extLst>
              <a:ext uri="{FF2B5EF4-FFF2-40B4-BE49-F238E27FC236}">
                <a16:creationId xmlns:a16="http://schemas.microsoft.com/office/drawing/2014/main" id="{D9CF2CD5-54D3-5A1E-0E76-7699A331F08F}"/>
              </a:ext>
            </a:extLst>
          </p:cNvPr>
          <p:cNvPicPr>
            <a:picLocks noChangeAspect="1"/>
          </p:cNvPicPr>
          <p:nvPr/>
        </p:nvPicPr>
        <p:blipFill>
          <a:blip r:embed="rId3"/>
          <a:stretch>
            <a:fillRect/>
          </a:stretch>
        </p:blipFill>
        <p:spPr>
          <a:xfrm>
            <a:off x="5343308" y="1792941"/>
            <a:ext cx="7060771" cy="3706905"/>
          </a:xfrm>
          <a:prstGeom prst="rect">
            <a:avLst/>
          </a:prstGeom>
        </p:spPr>
      </p:pic>
      <p:sp>
        <p:nvSpPr>
          <p:cNvPr id="9" name="TextBox 8">
            <a:extLst>
              <a:ext uri="{FF2B5EF4-FFF2-40B4-BE49-F238E27FC236}">
                <a16:creationId xmlns:a16="http://schemas.microsoft.com/office/drawing/2014/main" id="{33F83A3A-0D87-35B4-C79F-FC45E5EFAEDC}"/>
              </a:ext>
            </a:extLst>
          </p:cNvPr>
          <p:cNvSpPr txBox="1"/>
          <p:nvPr/>
        </p:nvSpPr>
        <p:spPr>
          <a:xfrm>
            <a:off x="304800" y="1050336"/>
            <a:ext cx="1364476" cy="369332"/>
          </a:xfrm>
          <a:prstGeom prst="rect">
            <a:avLst/>
          </a:prstGeom>
          <a:noFill/>
        </p:spPr>
        <p:txBody>
          <a:bodyPr wrap="none" rtlCol="0">
            <a:spAutoFit/>
          </a:bodyPr>
          <a:lstStyle/>
          <a:p>
            <a:r>
              <a:rPr lang="en-US" i="1" dirty="0" err="1"/>
              <a:t>Program.cs</a:t>
            </a:r>
            <a:endParaRPr lang="en-BE" i="1" dirty="0"/>
          </a:p>
        </p:txBody>
      </p:sp>
      <p:sp>
        <p:nvSpPr>
          <p:cNvPr id="10" name="TextBox 9">
            <a:extLst>
              <a:ext uri="{FF2B5EF4-FFF2-40B4-BE49-F238E27FC236}">
                <a16:creationId xmlns:a16="http://schemas.microsoft.com/office/drawing/2014/main" id="{C3FA0D80-8ACF-0207-8499-2A31058C68AC}"/>
              </a:ext>
            </a:extLst>
          </p:cNvPr>
          <p:cNvSpPr txBox="1"/>
          <p:nvPr/>
        </p:nvSpPr>
        <p:spPr>
          <a:xfrm>
            <a:off x="5842000" y="1944796"/>
            <a:ext cx="4130298" cy="369332"/>
          </a:xfrm>
          <a:prstGeom prst="rect">
            <a:avLst/>
          </a:prstGeom>
          <a:noFill/>
        </p:spPr>
        <p:txBody>
          <a:bodyPr wrap="none" rtlCol="0">
            <a:spAutoFit/>
          </a:bodyPr>
          <a:lstStyle/>
          <a:p>
            <a:r>
              <a:rPr lang="en-US" i="1" dirty="0"/>
              <a:t>Controllers/</a:t>
            </a:r>
            <a:r>
              <a:rPr lang="en-US" i="1" dirty="0" err="1"/>
              <a:t>WeatherForecastController</a:t>
            </a:r>
            <a:endParaRPr lang="en-BE" i="1" dirty="0"/>
          </a:p>
        </p:txBody>
      </p:sp>
      <p:sp>
        <p:nvSpPr>
          <p:cNvPr id="11" name="TextBox 10">
            <a:extLst>
              <a:ext uri="{FF2B5EF4-FFF2-40B4-BE49-F238E27FC236}">
                <a16:creationId xmlns:a16="http://schemas.microsoft.com/office/drawing/2014/main" id="{47E01E3C-88CC-DCB0-10C9-5654346609C0}"/>
              </a:ext>
            </a:extLst>
          </p:cNvPr>
          <p:cNvSpPr txBox="1"/>
          <p:nvPr/>
        </p:nvSpPr>
        <p:spPr>
          <a:xfrm>
            <a:off x="3107765" y="2450352"/>
            <a:ext cx="543859" cy="369332"/>
          </a:xfrm>
          <a:prstGeom prst="rect">
            <a:avLst/>
          </a:prstGeom>
          <a:noFill/>
        </p:spPr>
        <p:txBody>
          <a:bodyPr wrap="square" rtlCol="0">
            <a:spAutoFit/>
          </a:bodyPr>
          <a:lstStyle/>
          <a:p>
            <a:r>
              <a:rPr lang="en-US" dirty="0"/>
              <a:t>👈</a:t>
            </a:r>
            <a:endParaRPr lang="en-BE" dirty="0"/>
          </a:p>
        </p:txBody>
      </p:sp>
      <p:sp>
        <p:nvSpPr>
          <p:cNvPr id="12" name="TextBox 11">
            <a:extLst>
              <a:ext uri="{FF2B5EF4-FFF2-40B4-BE49-F238E27FC236}">
                <a16:creationId xmlns:a16="http://schemas.microsoft.com/office/drawing/2014/main" id="{358CE795-C6B6-162F-2563-E9F0CC1F33E1}"/>
              </a:ext>
            </a:extLst>
          </p:cNvPr>
          <p:cNvSpPr txBox="1"/>
          <p:nvPr/>
        </p:nvSpPr>
        <p:spPr>
          <a:xfrm>
            <a:off x="2094753" y="5698563"/>
            <a:ext cx="543859" cy="369332"/>
          </a:xfrm>
          <a:prstGeom prst="rect">
            <a:avLst/>
          </a:prstGeom>
          <a:noFill/>
        </p:spPr>
        <p:txBody>
          <a:bodyPr wrap="square" rtlCol="0">
            <a:spAutoFit/>
          </a:bodyPr>
          <a:lstStyle/>
          <a:p>
            <a:r>
              <a:rPr lang="en-US" dirty="0"/>
              <a:t>👈</a:t>
            </a:r>
            <a:endParaRPr lang="en-BE" dirty="0"/>
          </a:p>
        </p:txBody>
      </p:sp>
      <p:sp>
        <p:nvSpPr>
          <p:cNvPr id="13" name="TextBox 12">
            <a:extLst>
              <a:ext uri="{FF2B5EF4-FFF2-40B4-BE49-F238E27FC236}">
                <a16:creationId xmlns:a16="http://schemas.microsoft.com/office/drawing/2014/main" id="{E6BC80ED-5CDF-D714-FFA3-3FD94A06DBB5}"/>
              </a:ext>
            </a:extLst>
          </p:cNvPr>
          <p:cNvSpPr txBox="1"/>
          <p:nvPr/>
        </p:nvSpPr>
        <p:spPr>
          <a:xfrm>
            <a:off x="10826377" y="3244334"/>
            <a:ext cx="543859" cy="369332"/>
          </a:xfrm>
          <a:prstGeom prst="rect">
            <a:avLst/>
          </a:prstGeom>
          <a:noFill/>
        </p:spPr>
        <p:txBody>
          <a:bodyPr wrap="square" rtlCol="0">
            <a:spAutoFit/>
          </a:bodyPr>
          <a:lstStyle/>
          <a:p>
            <a:r>
              <a:rPr lang="en-US" dirty="0"/>
              <a:t>👈</a:t>
            </a:r>
            <a:endParaRPr lang="en-BE" dirty="0"/>
          </a:p>
        </p:txBody>
      </p:sp>
      <p:sp>
        <p:nvSpPr>
          <p:cNvPr id="14" name="TextBox 13">
            <a:extLst>
              <a:ext uri="{FF2B5EF4-FFF2-40B4-BE49-F238E27FC236}">
                <a16:creationId xmlns:a16="http://schemas.microsoft.com/office/drawing/2014/main" id="{13E38897-6F2D-4E3E-DC32-C8F221D726AF}"/>
              </a:ext>
            </a:extLst>
          </p:cNvPr>
          <p:cNvSpPr txBox="1"/>
          <p:nvPr/>
        </p:nvSpPr>
        <p:spPr>
          <a:xfrm>
            <a:off x="8052780" y="3015129"/>
            <a:ext cx="543859" cy="369332"/>
          </a:xfrm>
          <a:prstGeom prst="rect">
            <a:avLst/>
          </a:prstGeom>
          <a:noFill/>
        </p:spPr>
        <p:txBody>
          <a:bodyPr wrap="square" rtlCol="0">
            <a:spAutoFit/>
          </a:bodyPr>
          <a:lstStyle/>
          <a:p>
            <a:r>
              <a:rPr lang="en-US" dirty="0"/>
              <a:t>👈</a:t>
            </a:r>
            <a:endParaRPr lang="en-BE" dirty="0"/>
          </a:p>
        </p:txBody>
      </p:sp>
      <p:sp>
        <p:nvSpPr>
          <p:cNvPr id="15" name="TextBox 14">
            <a:extLst>
              <a:ext uri="{FF2B5EF4-FFF2-40B4-BE49-F238E27FC236}">
                <a16:creationId xmlns:a16="http://schemas.microsoft.com/office/drawing/2014/main" id="{D87A03F9-0F40-0BC0-64A4-06C308B0B85E}"/>
              </a:ext>
            </a:extLst>
          </p:cNvPr>
          <p:cNvSpPr txBox="1"/>
          <p:nvPr/>
        </p:nvSpPr>
        <p:spPr>
          <a:xfrm>
            <a:off x="9696139" y="3591531"/>
            <a:ext cx="543859" cy="369332"/>
          </a:xfrm>
          <a:prstGeom prst="rect">
            <a:avLst/>
          </a:prstGeom>
          <a:noFill/>
        </p:spPr>
        <p:txBody>
          <a:bodyPr wrap="square" rtlCol="0">
            <a:spAutoFit/>
          </a:bodyPr>
          <a:lstStyle/>
          <a:p>
            <a:r>
              <a:rPr lang="en-US" dirty="0"/>
              <a:t>👈</a:t>
            </a:r>
            <a:endParaRPr lang="en-BE" dirty="0"/>
          </a:p>
        </p:txBody>
      </p:sp>
    </p:spTree>
    <p:extLst>
      <p:ext uri="{BB962C8B-B14F-4D97-AF65-F5344CB8AC3E}">
        <p14:creationId xmlns:p14="http://schemas.microsoft.com/office/powerpoint/2010/main" val="149014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9A9F-358D-BCBD-A2A6-ABAB55E93327}"/>
              </a:ext>
            </a:extLst>
          </p:cNvPr>
          <p:cNvSpPr>
            <a:spLocks noGrp="1"/>
          </p:cNvSpPr>
          <p:nvPr>
            <p:ph type="title"/>
          </p:nvPr>
        </p:nvSpPr>
        <p:spPr/>
        <p:txBody>
          <a:bodyPr/>
          <a:lstStyle/>
          <a:p>
            <a:r>
              <a:rPr lang="en-US" dirty="0"/>
              <a:t>Developer Exceptions</a:t>
            </a:r>
            <a:endParaRPr lang="en-BE" dirty="0"/>
          </a:p>
        </p:txBody>
      </p:sp>
      <p:sp>
        <p:nvSpPr>
          <p:cNvPr id="3" name="Slide Number Placeholder 2">
            <a:extLst>
              <a:ext uri="{FF2B5EF4-FFF2-40B4-BE49-F238E27FC236}">
                <a16:creationId xmlns:a16="http://schemas.microsoft.com/office/drawing/2014/main" id="{907B0E54-C960-BBEA-FA3C-10F816C7504A}"/>
              </a:ext>
            </a:extLst>
          </p:cNvPr>
          <p:cNvSpPr>
            <a:spLocks noGrp="1"/>
          </p:cNvSpPr>
          <p:nvPr>
            <p:ph type="sldNum" sz="quarter" idx="10"/>
          </p:nvPr>
        </p:nvSpPr>
        <p:spPr/>
        <p:txBody>
          <a:bodyPr/>
          <a:lstStyle/>
          <a:p>
            <a:fld id="{4EE75B84-B7E0-4C4B-AC9D-894B0C074E7C}" type="slidenum">
              <a:rPr lang="en-PL" smtClean="0"/>
              <a:pPr/>
              <a:t>30</a:t>
            </a:fld>
            <a:endParaRPr lang="en-PL"/>
          </a:p>
        </p:txBody>
      </p:sp>
      <p:sp>
        <p:nvSpPr>
          <p:cNvPr id="4" name="Content Placeholder 3">
            <a:extLst>
              <a:ext uri="{FF2B5EF4-FFF2-40B4-BE49-F238E27FC236}">
                <a16:creationId xmlns:a16="http://schemas.microsoft.com/office/drawing/2014/main" id="{B6A07B18-D7D2-3EE9-A37F-E42A81C66AD1}"/>
              </a:ext>
            </a:extLst>
          </p:cNvPr>
          <p:cNvSpPr>
            <a:spLocks noGrp="1"/>
          </p:cNvSpPr>
          <p:nvPr>
            <p:ph idx="1"/>
          </p:nvPr>
        </p:nvSpPr>
        <p:spPr/>
        <p:txBody>
          <a:bodyPr/>
          <a:lstStyle/>
          <a:p>
            <a:pPr marL="0" indent="0">
              <a:buNone/>
            </a:pPr>
            <a:r>
              <a:rPr lang="en-US" b="1" dirty="0">
                <a:solidFill>
                  <a:schemeClr val="tx2"/>
                </a:solidFill>
              </a:rPr>
              <a:t>Exposing exception information</a:t>
            </a:r>
          </a:p>
          <a:p>
            <a:r>
              <a:rPr lang="en-US" dirty="0"/>
              <a:t>🟢 Non-production environments</a:t>
            </a:r>
          </a:p>
          <a:p>
            <a:pPr lvl="1"/>
            <a:r>
              <a:rPr lang="en-US" dirty="0"/>
              <a:t>Not exposed to end-users</a:t>
            </a:r>
          </a:p>
          <a:p>
            <a:pPr lvl="1"/>
            <a:r>
              <a:rPr lang="en-US" dirty="0"/>
              <a:t>Local, Dev, Test, Acceptance</a:t>
            </a:r>
          </a:p>
          <a:p>
            <a:pPr lvl="1"/>
            <a:r>
              <a:rPr lang="en-US" dirty="0"/>
              <a:t>Exception information helps debugging and bug fixing</a:t>
            </a:r>
          </a:p>
          <a:p>
            <a:r>
              <a:rPr lang="en-US" dirty="0"/>
              <a:t>🔴 Production environment</a:t>
            </a:r>
          </a:p>
          <a:p>
            <a:pPr lvl="1"/>
            <a:r>
              <a:rPr lang="en-US" dirty="0"/>
              <a:t>Exposed to end-users</a:t>
            </a:r>
          </a:p>
          <a:p>
            <a:pPr lvl="1"/>
            <a:r>
              <a:rPr lang="en-US" dirty="0"/>
              <a:t>Staging, Production</a:t>
            </a:r>
          </a:p>
          <a:p>
            <a:pPr lvl="1"/>
            <a:r>
              <a:rPr lang="en-US" dirty="0"/>
              <a:t>Exception information gives inside into how your code works</a:t>
            </a:r>
          </a:p>
          <a:p>
            <a:pPr lvl="1"/>
            <a:r>
              <a:rPr lang="en-US" dirty="0"/>
              <a:t>Could be used to find a security weakness and exploit it 🦹</a:t>
            </a:r>
          </a:p>
          <a:p>
            <a:pPr lvl="1"/>
            <a:r>
              <a:rPr lang="en-US" dirty="0"/>
              <a:t>Exceptions (including stack trace) can be logged for trouble shooting</a:t>
            </a:r>
            <a:endParaRPr lang="en-BE" dirty="0"/>
          </a:p>
        </p:txBody>
      </p:sp>
      <p:pic>
        <p:nvPicPr>
          <p:cNvPr id="6" name="Picture 5">
            <a:extLst>
              <a:ext uri="{FF2B5EF4-FFF2-40B4-BE49-F238E27FC236}">
                <a16:creationId xmlns:a16="http://schemas.microsoft.com/office/drawing/2014/main" id="{2D1E257B-CCBA-4789-FA29-0BF7ECDE573C}"/>
              </a:ext>
            </a:extLst>
          </p:cNvPr>
          <p:cNvPicPr>
            <a:picLocks noChangeAspect="1"/>
          </p:cNvPicPr>
          <p:nvPr/>
        </p:nvPicPr>
        <p:blipFill>
          <a:blip r:embed="rId3"/>
          <a:stretch>
            <a:fillRect/>
          </a:stretch>
        </p:blipFill>
        <p:spPr>
          <a:xfrm>
            <a:off x="5492659" y="108008"/>
            <a:ext cx="5856061" cy="3635605"/>
          </a:xfrm>
          <a:prstGeom prst="rect">
            <a:avLst/>
          </a:prstGeom>
        </p:spPr>
      </p:pic>
      <p:sp>
        <p:nvSpPr>
          <p:cNvPr id="7" name="TextBox 6">
            <a:extLst>
              <a:ext uri="{FF2B5EF4-FFF2-40B4-BE49-F238E27FC236}">
                <a16:creationId xmlns:a16="http://schemas.microsoft.com/office/drawing/2014/main" id="{E225FC2A-1EE6-4191-52FD-DC558AFD9BFE}"/>
              </a:ext>
            </a:extLst>
          </p:cNvPr>
          <p:cNvSpPr txBox="1"/>
          <p:nvPr/>
        </p:nvSpPr>
        <p:spPr>
          <a:xfrm>
            <a:off x="5933440" y="389572"/>
            <a:ext cx="2573140" cy="307777"/>
          </a:xfrm>
          <a:prstGeom prst="rect">
            <a:avLst/>
          </a:prstGeom>
          <a:noFill/>
        </p:spPr>
        <p:txBody>
          <a:bodyPr wrap="none" rtlCol="0">
            <a:spAutoFit/>
          </a:bodyPr>
          <a:lstStyle/>
          <a:p>
            <a:r>
              <a:rPr lang="en-US" sz="1400" i="1" dirty="0"/>
              <a:t>Properties/</a:t>
            </a:r>
            <a:r>
              <a:rPr lang="en-US" sz="1400" i="1" dirty="0" err="1"/>
              <a:t>launchsettings.json</a:t>
            </a:r>
            <a:endParaRPr lang="en-BE" sz="1400" i="1" dirty="0"/>
          </a:p>
        </p:txBody>
      </p:sp>
      <p:sp>
        <p:nvSpPr>
          <p:cNvPr id="8" name="TextBox 7">
            <a:extLst>
              <a:ext uri="{FF2B5EF4-FFF2-40B4-BE49-F238E27FC236}">
                <a16:creationId xmlns:a16="http://schemas.microsoft.com/office/drawing/2014/main" id="{34496A75-0806-6873-7DFF-C8D0473800A0}"/>
              </a:ext>
            </a:extLst>
          </p:cNvPr>
          <p:cNvSpPr txBox="1"/>
          <p:nvPr/>
        </p:nvSpPr>
        <p:spPr>
          <a:xfrm>
            <a:off x="9100723" y="2141681"/>
            <a:ext cx="543859" cy="369332"/>
          </a:xfrm>
          <a:prstGeom prst="rect">
            <a:avLst/>
          </a:prstGeom>
          <a:noFill/>
        </p:spPr>
        <p:txBody>
          <a:bodyPr wrap="square" rtlCol="0">
            <a:spAutoFit/>
          </a:bodyPr>
          <a:lstStyle/>
          <a:p>
            <a:r>
              <a:rPr lang="en-US" dirty="0"/>
              <a:t>👈</a:t>
            </a:r>
            <a:endParaRPr lang="en-BE" dirty="0"/>
          </a:p>
        </p:txBody>
      </p:sp>
      <p:pic>
        <p:nvPicPr>
          <p:cNvPr id="14" name="Picture 13">
            <a:extLst>
              <a:ext uri="{FF2B5EF4-FFF2-40B4-BE49-F238E27FC236}">
                <a16:creationId xmlns:a16="http://schemas.microsoft.com/office/drawing/2014/main" id="{0A72616F-BCD1-9E5A-E9E1-BAFD6EC0A32B}"/>
              </a:ext>
            </a:extLst>
          </p:cNvPr>
          <p:cNvPicPr>
            <a:picLocks noChangeAspect="1"/>
          </p:cNvPicPr>
          <p:nvPr/>
        </p:nvPicPr>
        <p:blipFill>
          <a:blip r:embed="rId4"/>
          <a:stretch>
            <a:fillRect/>
          </a:stretch>
        </p:blipFill>
        <p:spPr>
          <a:xfrm>
            <a:off x="6009714" y="3889618"/>
            <a:ext cx="2543916" cy="1131687"/>
          </a:xfrm>
          <a:prstGeom prst="rect">
            <a:avLst/>
          </a:prstGeom>
        </p:spPr>
      </p:pic>
      <p:pic>
        <p:nvPicPr>
          <p:cNvPr id="16" name="Picture 15">
            <a:extLst>
              <a:ext uri="{FF2B5EF4-FFF2-40B4-BE49-F238E27FC236}">
                <a16:creationId xmlns:a16="http://schemas.microsoft.com/office/drawing/2014/main" id="{022A41A6-24A1-9498-7608-CE84E2177993}"/>
              </a:ext>
            </a:extLst>
          </p:cNvPr>
          <p:cNvPicPr>
            <a:picLocks noChangeAspect="1"/>
          </p:cNvPicPr>
          <p:nvPr/>
        </p:nvPicPr>
        <p:blipFill>
          <a:blip r:embed="rId5"/>
          <a:stretch>
            <a:fillRect/>
          </a:stretch>
        </p:blipFill>
        <p:spPr>
          <a:xfrm>
            <a:off x="8420689" y="4487353"/>
            <a:ext cx="3892388" cy="3647485"/>
          </a:xfrm>
          <a:prstGeom prst="rect">
            <a:avLst/>
          </a:prstGeom>
        </p:spPr>
      </p:pic>
      <p:pic>
        <p:nvPicPr>
          <p:cNvPr id="18" name="Picture 17">
            <a:extLst>
              <a:ext uri="{FF2B5EF4-FFF2-40B4-BE49-F238E27FC236}">
                <a16:creationId xmlns:a16="http://schemas.microsoft.com/office/drawing/2014/main" id="{7312074D-36DD-7A69-10C2-947A3303C6E3}"/>
              </a:ext>
            </a:extLst>
          </p:cNvPr>
          <p:cNvPicPr>
            <a:picLocks noChangeAspect="1"/>
          </p:cNvPicPr>
          <p:nvPr/>
        </p:nvPicPr>
        <p:blipFill>
          <a:blip r:embed="rId6"/>
          <a:stretch>
            <a:fillRect/>
          </a:stretch>
        </p:blipFill>
        <p:spPr>
          <a:xfrm>
            <a:off x="0" y="4262522"/>
            <a:ext cx="5550535" cy="2980287"/>
          </a:xfrm>
          <a:prstGeom prst="rect">
            <a:avLst/>
          </a:prstGeom>
        </p:spPr>
      </p:pic>
      <p:sp>
        <p:nvSpPr>
          <p:cNvPr id="20" name="Arrow: Right 19">
            <a:extLst>
              <a:ext uri="{FF2B5EF4-FFF2-40B4-BE49-F238E27FC236}">
                <a16:creationId xmlns:a16="http://schemas.microsoft.com/office/drawing/2014/main" id="{80A8B2C1-B454-4687-078B-C529E6F4E231}"/>
              </a:ext>
            </a:extLst>
          </p:cNvPr>
          <p:cNvSpPr/>
          <p:nvPr/>
        </p:nvSpPr>
        <p:spPr>
          <a:xfrm>
            <a:off x="5364480" y="5689600"/>
            <a:ext cx="291592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Arrow: Right 21">
            <a:extLst>
              <a:ext uri="{FF2B5EF4-FFF2-40B4-BE49-F238E27FC236}">
                <a16:creationId xmlns:a16="http://schemas.microsoft.com/office/drawing/2014/main" id="{DFCEA489-B3DC-1E40-12E3-416286C1F62F}"/>
              </a:ext>
            </a:extLst>
          </p:cNvPr>
          <p:cNvSpPr/>
          <p:nvPr/>
        </p:nvSpPr>
        <p:spPr>
          <a:xfrm rot="20396628">
            <a:off x="5061258" y="4986641"/>
            <a:ext cx="862801"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TextBox 22">
            <a:extLst>
              <a:ext uri="{FF2B5EF4-FFF2-40B4-BE49-F238E27FC236}">
                <a16:creationId xmlns:a16="http://schemas.microsoft.com/office/drawing/2014/main" id="{58B59A65-47C4-7823-BE0D-E1267C60FE97}"/>
              </a:ext>
            </a:extLst>
          </p:cNvPr>
          <p:cNvSpPr txBox="1"/>
          <p:nvPr/>
        </p:nvSpPr>
        <p:spPr>
          <a:xfrm rot="20375846">
            <a:off x="4863222" y="5096095"/>
            <a:ext cx="1656080" cy="369332"/>
          </a:xfrm>
          <a:prstGeom prst="rect">
            <a:avLst/>
          </a:prstGeom>
          <a:noFill/>
        </p:spPr>
        <p:txBody>
          <a:bodyPr wrap="square" rtlCol="0">
            <a:spAutoFit/>
          </a:bodyPr>
          <a:lstStyle/>
          <a:p>
            <a:r>
              <a:rPr lang="en-US" dirty="0"/>
              <a:t>Production</a:t>
            </a:r>
            <a:endParaRPr lang="en-BE" dirty="0"/>
          </a:p>
        </p:txBody>
      </p:sp>
      <p:sp>
        <p:nvSpPr>
          <p:cNvPr id="24" name="TextBox 23">
            <a:extLst>
              <a:ext uri="{FF2B5EF4-FFF2-40B4-BE49-F238E27FC236}">
                <a16:creationId xmlns:a16="http://schemas.microsoft.com/office/drawing/2014/main" id="{075E0834-6CC3-7A5D-2275-2E7E48A15D37}"/>
              </a:ext>
            </a:extLst>
          </p:cNvPr>
          <p:cNvSpPr txBox="1"/>
          <p:nvPr/>
        </p:nvSpPr>
        <p:spPr>
          <a:xfrm>
            <a:off x="6087427" y="5881735"/>
            <a:ext cx="1656080" cy="369332"/>
          </a:xfrm>
          <a:prstGeom prst="rect">
            <a:avLst/>
          </a:prstGeom>
          <a:noFill/>
        </p:spPr>
        <p:txBody>
          <a:bodyPr wrap="square" rtlCol="0">
            <a:spAutoFit/>
          </a:bodyPr>
          <a:lstStyle/>
          <a:p>
            <a:r>
              <a:rPr lang="en-US" dirty="0"/>
              <a:t>Development</a:t>
            </a:r>
            <a:endParaRPr lang="en-BE" dirty="0"/>
          </a:p>
        </p:txBody>
      </p:sp>
    </p:spTree>
    <p:extLst>
      <p:ext uri="{BB962C8B-B14F-4D97-AF65-F5344CB8AC3E}">
        <p14:creationId xmlns:p14="http://schemas.microsoft.com/office/powerpoint/2010/main" val="36545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animBg="1"/>
      <p:bldP spid="22" grpId="0" animBg="1"/>
      <p:bldP spid="23" grpId="0"/>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26503-57A0-AEA6-5174-FB6637760BE5}"/>
              </a:ext>
            </a:extLst>
          </p:cNvPr>
          <p:cNvSpPr>
            <a:spLocks noGrp="1"/>
          </p:cNvSpPr>
          <p:nvPr>
            <p:ph type="title"/>
          </p:nvPr>
        </p:nvSpPr>
        <p:spPr/>
        <p:txBody>
          <a:bodyPr/>
          <a:lstStyle/>
          <a:p>
            <a:r>
              <a:rPr lang="en-US" dirty="0"/>
              <a:t>Give Errors extra context</a:t>
            </a:r>
            <a:endParaRPr lang="en-BE" dirty="0"/>
          </a:p>
        </p:txBody>
      </p:sp>
      <p:sp>
        <p:nvSpPr>
          <p:cNvPr id="3" name="Slide Number Placeholder 2">
            <a:extLst>
              <a:ext uri="{FF2B5EF4-FFF2-40B4-BE49-F238E27FC236}">
                <a16:creationId xmlns:a16="http://schemas.microsoft.com/office/drawing/2014/main" id="{17F30AD7-09E2-440E-6C53-369D66C5C28E}"/>
              </a:ext>
            </a:extLst>
          </p:cNvPr>
          <p:cNvSpPr>
            <a:spLocks noGrp="1"/>
          </p:cNvSpPr>
          <p:nvPr>
            <p:ph type="sldNum" sz="quarter" idx="10"/>
          </p:nvPr>
        </p:nvSpPr>
        <p:spPr/>
        <p:txBody>
          <a:bodyPr/>
          <a:lstStyle/>
          <a:p>
            <a:fld id="{4EE75B84-B7E0-4C4B-AC9D-894B0C074E7C}" type="slidenum">
              <a:rPr lang="en-PL" smtClean="0"/>
              <a:pPr/>
              <a:t>31</a:t>
            </a:fld>
            <a:endParaRPr lang="en-PL"/>
          </a:p>
        </p:txBody>
      </p:sp>
      <p:sp>
        <p:nvSpPr>
          <p:cNvPr id="4" name="Content Placeholder 3">
            <a:extLst>
              <a:ext uri="{FF2B5EF4-FFF2-40B4-BE49-F238E27FC236}">
                <a16:creationId xmlns:a16="http://schemas.microsoft.com/office/drawing/2014/main" id="{7D1B7836-E4B8-687F-F435-A93AB9C109DB}"/>
              </a:ext>
            </a:extLst>
          </p:cNvPr>
          <p:cNvSpPr>
            <a:spLocks noGrp="1"/>
          </p:cNvSpPr>
          <p:nvPr>
            <p:ph idx="1"/>
          </p:nvPr>
        </p:nvSpPr>
        <p:spPr/>
        <p:txBody>
          <a:bodyPr/>
          <a:lstStyle/>
          <a:p>
            <a:pPr marL="0" indent="0">
              <a:buNone/>
            </a:pPr>
            <a:r>
              <a:rPr lang="en-US" dirty="0"/>
              <a:t>Overloads on </a:t>
            </a:r>
            <a:r>
              <a:rPr lang="en-US" dirty="0" err="1"/>
              <a:t>ObjectResults</a:t>
            </a:r>
            <a:endParaRPr lang="en-US" dirty="0"/>
          </a:p>
          <a:p>
            <a:pPr marL="0" indent="0">
              <a:buNone/>
            </a:pPr>
            <a:r>
              <a:rPr lang="en-US" dirty="0">
                <a:sym typeface="Wingdings" panose="05000000000000000000" pitchFamily="2" charset="2"/>
              </a:rPr>
              <a:t> Pass extra info</a:t>
            </a:r>
            <a:endParaRPr lang="en-BE" dirty="0"/>
          </a:p>
        </p:txBody>
      </p:sp>
      <p:pic>
        <p:nvPicPr>
          <p:cNvPr id="10" name="Picture 9">
            <a:extLst>
              <a:ext uri="{FF2B5EF4-FFF2-40B4-BE49-F238E27FC236}">
                <a16:creationId xmlns:a16="http://schemas.microsoft.com/office/drawing/2014/main" id="{643D958F-BDCE-BE16-C75C-339582E02EB0}"/>
              </a:ext>
            </a:extLst>
          </p:cNvPr>
          <p:cNvPicPr>
            <a:picLocks noChangeAspect="1"/>
          </p:cNvPicPr>
          <p:nvPr/>
        </p:nvPicPr>
        <p:blipFill>
          <a:blip r:embed="rId2"/>
          <a:stretch>
            <a:fillRect/>
          </a:stretch>
        </p:blipFill>
        <p:spPr>
          <a:xfrm>
            <a:off x="0" y="2285344"/>
            <a:ext cx="6569717" cy="2439056"/>
          </a:xfrm>
          <a:prstGeom prst="rect">
            <a:avLst/>
          </a:prstGeom>
        </p:spPr>
      </p:pic>
      <p:pic>
        <p:nvPicPr>
          <p:cNvPr id="12" name="Picture 11">
            <a:extLst>
              <a:ext uri="{FF2B5EF4-FFF2-40B4-BE49-F238E27FC236}">
                <a16:creationId xmlns:a16="http://schemas.microsoft.com/office/drawing/2014/main" id="{BD8552E6-CB41-18C2-80E4-7F3A6540B969}"/>
              </a:ext>
            </a:extLst>
          </p:cNvPr>
          <p:cNvPicPr>
            <a:picLocks noChangeAspect="1"/>
          </p:cNvPicPr>
          <p:nvPr/>
        </p:nvPicPr>
        <p:blipFill>
          <a:blip r:embed="rId3"/>
          <a:stretch>
            <a:fillRect/>
          </a:stretch>
        </p:blipFill>
        <p:spPr>
          <a:xfrm>
            <a:off x="0" y="4062312"/>
            <a:ext cx="6916738" cy="3019319"/>
          </a:xfrm>
          <a:prstGeom prst="rect">
            <a:avLst/>
          </a:prstGeom>
        </p:spPr>
      </p:pic>
      <p:pic>
        <p:nvPicPr>
          <p:cNvPr id="14" name="Picture 13">
            <a:extLst>
              <a:ext uri="{FF2B5EF4-FFF2-40B4-BE49-F238E27FC236}">
                <a16:creationId xmlns:a16="http://schemas.microsoft.com/office/drawing/2014/main" id="{5DAD8676-E0FF-7356-ECE7-B0A191CDBFDE}"/>
              </a:ext>
            </a:extLst>
          </p:cNvPr>
          <p:cNvPicPr>
            <a:picLocks noChangeAspect="1"/>
          </p:cNvPicPr>
          <p:nvPr/>
        </p:nvPicPr>
        <p:blipFill>
          <a:blip r:embed="rId4"/>
          <a:stretch>
            <a:fillRect/>
          </a:stretch>
        </p:blipFill>
        <p:spPr>
          <a:xfrm>
            <a:off x="7738145" y="4484378"/>
            <a:ext cx="4178424" cy="1949558"/>
          </a:xfrm>
          <a:prstGeom prst="rect">
            <a:avLst/>
          </a:prstGeom>
        </p:spPr>
      </p:pic>
      <p:sp>
        <p:nvSpPr>
          <p:cNvPr id="15" name="Arrow: Curved Right 14">
            <a:extLst>
              <a:ext uri="{FF2B5EF4-FFF2-40B4-BE49-F238E27FC236}">
                <a16:creationId xmlns:a16="http://schemas.microsoft.com/office/drawing/2014/main" id="{C0367E63-4B54-C058-C625-B258A0B1E1AD}"/>
              </a:ext>
            </a:extLst>
          </p:cNvPr>
          <p:cNvSpPr/>
          <p:nvPr/>
        </p:nvSpPr>
        <p:spPr>
          <a:xfrm rot="16398078">
            <a:off x="5320288" y="3353974"/>
            <a:ext cx="651516" cy="6078865"/>
          </a:xfrm>
          <a:prstGeom prst="curved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BE">
              <a:solidFill>
                <a:schemeClr val="tx1"/>
              </a:solidFill>
            </a:endParaRPr>
          </a:p>
        </p:txBody>
      </p:sp>
    </p:spTree>
    <p:extLst>
      <p:ext uri="{BB962C8B-B14F-4D97-AF65-F5344CB8AC3E}">
        <p14:creationId xmlns:p14="http://schemas.microsoft.com/office/powerpoint/2010/main" val="367773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EDDCB-9FE1-E65F-AC1D-37ED98F98136}"/>
              </a:ext>
            </a:extLst>
          </p:cNvPr>
          <p:cNvSpPr>
            <a:spLocks noGrp="1"/>
          </p:cNvSpPr>
          <p:nvPr>
            <p:ph type="title"/>
          </p:nvPr>
        </p:nvSpPr>
        <p:spPr/>
        <p:txBody>
          <a:bodyPr/>
          <a:lstStyle/>
          <a:p>
            <a:r>
              <a:rPr lang="en-US" dirty="0"/>
              <a:t>Problem Details</a:t>
            </a:r>
            <a:endParaRPr lang="en-BE" dirty="0"/>
          </a:p>
        </p:txBody>
      </p:sp>
      <p:sp>
        <p:nvSpPr>
          <p:cNvPr id="3" name="Slide Number Placeholder 2">
            <a:extLst>
              <a:ext uri="{FF2B5EF4-FFF2-40B4-BE49-F238E27FC236}">
                <a16:creationId xmlns:a16="http://schemas.microsoft.com/office/drawing/2014/main" id="{8852D1FF-78AD-B4A1-39D9-B188308E7E41}"/>
              </a:ext>
            </a:extLst>
          </p:cNvPr>
          <p:cNvSpPr>
            <a:spLocks noGrp="1"/>
          </p:cNvSpPr>
          <p:nvPr>
            <p:ph type="sldNum" sz="quarter" idx="10"/>
          </p:nvPr>
        </p:nvSpPr>
        <p:spPr/>
        <p:txBody>
          <a:bodyPr/>
          <a:lstStyle/>
          <a:p>
            <a:fld id="{4EE75B84-B7E0-4C4B-AC9D-894B0C074E7C}" type="slidenum">
              <a:rPr lang="en-PL" smtClean="0"/>
              <a:pPr/>
              <a:t>32</a:t>
            </a:fld>
            <a:endParaRPr lang="en-PL"/>
          </a:p>
        </p:txBody>
      </p:sp>
      <p:sp>
        <p:nvSpPr>
          <p:cNvPr id="4" name="Content Placeholder 3">
            <a:extLst>
              <a:ext uri="{FF2B5EF4-FFF2-40B4-BE49-F238E27FC236}">
                <a16:creationId xmlns:a16="http://schemas.microsoft.com/office/drawing/2014/main" id="{AB1C5537-5C29-CA61-A623-12C35ECD1498}"/>
              </a:ext>
            </a:extLst>
          </p:cNvPr>
          <p:cNvSpPr>
            <a:spLocks noGrp="1"/>
          </p:cNvSpPr>
          <p:nvPr>
            <p:ph idx="1"/>
          </p:nvPr>
        </p:nvSpPr>
        <p:spPr/>
        <p:txBody>
          <a:bodyPr/>
          <a:lstStyle/>
          <a:p>
            <a:r>
              <a:rPr lang="en-US" dirty="0"/>
              <a:t>Standard: </a:t>
            </a:r>
            <a:r>
              <a:rPr lang="en-US" dirty="0">
                <a:hlinkClick r:id="rId3"/>
              </a:rPr>
              <a:t>RFC 9457</a:t>
            </a:r>
            <a:endParaRPr lang="en-US" dirty="0"/>
          </a:p>
          <a:p>
            <a:r>
              <a:rPr lang="en-US" dirty="0"/>
              <a:t>Machine readable details of errors in HTTP Responses</a:t>
            </a:r>
            <a:br>
              <a:rPr lang="en-US" dirty="0"/>
            </a:br>
            <a:r>
              <a:rPr lang="en-US" dirty="0">
                <a:sym typeface="Wingdings" panose="05000000000000000000" pitchFamily="2" charset="2"/>
              </a:rPr>
              <a:t> standardized response body</a:t>
            </a:r>
          </a:p>
          <a:p>
            <a:r>
              <a:rPr lang="en-US" dirty="0">
                <a:sym typeface="Wingdings" panose="05000000000000000000" pitchFamily="2" charset="2"/>
              </a:rPr>
              <a:t>Allows for addition of extra info</a:t>
            </a:r>
            <a:endParaRPr lang="en-US" dirty="0"/>
          </a:p>
        </p:txBody>
      </p:sp>
      <p:pic>
        <p:nvPicPr>
          <p:cNvPr id="6" name="Picture 5">
            <a:extLst>
              <a:ext uri="{FF2B5EF4-FFF2-40B4-BE49-F238E27FC236}">
                <a16:creationId xmlns:a16="http://schemas.microsoft.com/office/drawing/2014/main" id="{69853749-F475-47F3-DB05-1938EBCFD68E}"/>
              </a:ext>
            </a:extLst>
          </p:cNvPr>
          <p:cNvPicPr>
            <a:picLocks noChangeAspect="1"/>
          </p:cNvPicPr>
          <p:nvPr/>
        </p:nvPicPr>
        <p:blipFill>
          <a:blip r:embed="rId4"/>
          <a:stretch>
            <a:fillRect/>
          </a:stretch>
        </p:blipFill>
        <p:spPr>
          <a:xfrm>
            <a:off x="7603774" y="3739877"/>
            <a:ext cx="4392964" cy="2559122"/>
          </a:xfrm>
          <a:prstGeom prst="rect">
            <a:avLst/>
          </a:prstGeom>
        </p:spPr>
      </p:pic>
      <p:pic>
        <p:nvPicPr>
          <p:cNvPr id="8" name="Picture 7">
            <a:extLst>
              <a:ext uri="{FF2B5EF4-FFF2-40B4-BE49-F238E27FC236}">
                <a16:creationId xmlns:a16="http://schemas.microsoft.com/office/drawing/2014/main" id="{CE6F6ABF-1410-F2D5-368E-61FBD257E334}"/>
              </a:ext>
            </a:extLst>
          </p:cNvPr>
          <p:cNvPicPr>
            <a:picLocks noChangeAspect="1"/>
          </p:cNvPicPr>
          <p:nvPr/>
        </p:nvPicPr>
        <p:blipFill>
          <a:blip r:embed="rId5"/>
          <a:stretch>
            <a:fillRect/>
          </a:stretch>
        </p:blipFill>
        <p:spPr>
          <a:xfrm>
            <a:off x="195262" y="2702560"/>
            <a:ext cx="6792062" cy="4318000"/>
          </a:xfrm>
          <a:prstGeom prst="rect">
            <a:avLst/>
          </a:prstGeom>
        </p:spPr>
      </p:pic>
      <p:pic>
        <p:nvPicPr>
          <p:cNvPr id="12" name="Picture 11">
            <a:extLst>
              <a:ext uri="{FF2B5EF4-FFF2-40B4-BE49-F238E27FC236}">
                <a16:creationId xmlns:a16="http://schemas.microsoft.com/office/drawing/2014/main" id="{54B8ACAE-F5D8-87A0-3705-5DB5B32915F8}"/>
              </a:ext>
            </a:extLst>
          </p:cNvPr>
          <p:cNvPicPr>
            <a:picLocks noChangeAspect="1"/>
          </p:cNvPicPr>
          <p:nvPr/>
        </p:nvPicPr>
        <p:blipFill>
          <a:blip r:embed="rId6"/>
          <a:stretch>
            <a:fillRect/>
          </a:stretch>
        </p:blipFill>
        <p:spPr>
          <a:xfrm>
            <a:off x="6078271" y="369636"/>
            <a:ext cx="6471920" cy="2864305"/>
          </a:xfrm>
          <a:prstGeom prst="rect">
            <a:avLst/>
          </a:prstGeom>
        </p:spPr>
      </p:pic>
      <p:sp>
        <p:nvSpPr>
          <p:cNvPr id="13" name="TextBox 12">
            <a:extLst>
              <a:ext uri="{FF2B5EF4-FFF2-40B4-BE49-F238E27FC236}">
                <a16:creationId xmlns:a16="http://schemas.microsoft.com/office/drawing/2014/main" id="{BF3D6F6B-377F-4052-4590-BD64036A67CD}"/>
              </a:ext>
            </a:extLst>
          </p:cNvPr>
          <p:cNvSpPr txBox="1"/>
          <p:nvPr/>
        </p:nvSpPr>
        <p:spPr>
          <a:xfrm>
            <a:off x="2588163" y="3950161"/>
            <a:ext cx="543859" cy="369332"/>
          </a:xfrm>
          <a:prstGeom prst="rect">
            <a:avLst/>
          </a:prstGeom>
          <a:noFill/>
        </p:spPr>
        <p:txBody>
          <a:bodyPr wrap="square" rtlCol="0">
            <a:spAutoFit/>
          </a:bodyPr>
          <a:lstStyle/>
          <a:p>
            <a:r>
              <a:rPr lang="en-US" dirty="0"/>
              <a:t>👈</a:t>
            </a:r>
            <a:endParaRPr lang="en-BE" dirty="0"/>
          </a:p>
        </p:txBody>
      </p:sp>
      <p:sp>
        <p:nvSpPr>
          <p:cNvPr id="15" name="TextBox 14">
            <a:extLst>
              <a:ext uri="{FF2B5EF4-FFF2-40B4-BE49-F238E27FC236}">
                <a16:creationId xmlns:a16="http://schemas.microsoft.com/office/drawing/2014/main" id="{5018C4A4-41E6-84D9-ED3E-32156F97A40F}"/>
              </a:ext>
            </a:extLst>
          </p:cNvPr>
          <p:cNvSpPr txBox="1"/>
          <p:nvPr/>
        </p:nvSpPr>
        <p:spPr>
          <a:xfrm>
            <a:off x="8287923" y="1554775"/>
            <a:ext cx="543859" cy="369332"/>
          </a:xfrm>
          <a:prstGeom prst="rect">
            <a:avLst/>
          </a:prstGeom>
          <a:noFill/>
        </p:spPr>
        <p:txBody>
          <a:bodyPr wrap="square" rtlCol="0">
            <a:spAutoFit/>
          </a:bodyPr>
          <a:lstStyle/>
          <a:p>
            <a:r>
              <a:rPr lang="en-US" dirty="0"/>
              <a:t>👈</a:t>
            </a:r>
            <a:endParaRPr lang="en-BE" dirty="0"/>
          </a:p>
        </p:txBody>
      </p:sp>
      <p:sp>
        <p:nvSpPr>
          <p:cNvPr id="16" name="Arrow: Down 15">
            <a:extLst>
              <a:ext uri="{FF2B5EF4-FFF2-40B4-BE49-F238E27FC236}">
                <a16:creationId xmlns:a16="http://schemas.microsoft.com/office/drawing/2014/main" id="{48B67F48-8038-830B-8B50-B276EE80F3BE}"/>
              </a:ext>
            </a:extLst>
          </p:cNvPr>
          <p:cNvSpPr/>
          <p:nvPr/>
        </p:nvSpPr>
        <p:spPr>
          <a:xfrm>
            <a:off x="8422640" y="2924879"/>
            <a:ext cx="223520" cy="7813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F3AA34A2-D794-98EA-7164-3B3323A3DAD7}"/>
              </a:ext>
            </a:extLst>
          </p:cNvPr>
          <p:cNvSpPr txBox="1"/>
          <p:nvPr/>
        </p:nvSpPr>
        <p:spPr>
          <a:xfrm>
            <a:off x="8646160" y="3158310"/>
            <a:ext cx="2733040" cy="369332"/>
          </a:xfrm>
          <a:prstGeom prst="rect">
            <a:avLst/>
          </a:prstGeom>
          <a:noFill/>
        </p:spPr>
        <p:txBody>
          <a:bodyPr wrap="square" rtlCol="0">
            <a:spAutoFit/>
          </a:bodyPr>
          <a:lstStyle/>
          <a:p>
            <a:r>
              <a:rPr lang="en-US" dirty="0"/>
              <a:t>/</a:t>
            </a:r>
            <a:r>
              <a:rPr lang="en-US" dirty="0" err="1"/>
              <a:t>pies?page</a:t>
            </a:r>
            <a:r>
              <a:rPr lang="en-US" dirty="0"/>
              <a:t>=1&amp;</a:t>
            </a:r>
            <a:r>
              <a:rPr lang="en-US" b="1" dirty="0"/>
              <a:t>size=500</a:t>
            </a:r>
            <a:endParaRPr lang="en-BE" b="1" dirty="0"/>
          </a:p>
        </p:txBody>
      </p:sp>
    </p:spTree>
    <p:extLst>
      <p:ext uri="{BB962C8B-B14F-4D97-AF65-F5344CB8AC3E}">
        <p14:creationId xmlns:p14="http://schemas.microsoft.com/office/powerpoint/2010/main" val="206466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A9C01-463B-DE3B-C85E-E99131CEEE1A}"/>
              </a:ext>
            </a:extLst>
          </p:cNvPr>
          <p:cNvSpPr>
            <a:spLocks noGrp="1"/>
          </p:cNvSpPr>
          <p:nvPr>
            <p:ph type="title"/>
          </p:nvPr>
        </p:nvSpPr>
        <p:spPr/>
        <p:txBody>
          <a:bodyPr/>
          <a:lstStyle/>
          <a:p>
            <a:r>
              <a:rPr lang="en-US" dirty="0"/>
              <a:t>Problem Details &amp;</a:t>
            </a:r>
            <a:br>
              <a:rPr lang="en-US" dirty="0"/>
            </a:br>
            <a:r>
              <a:rPr lang="en-US" dirty="0"/>
              <a:t>Developer Exceptions</a:t>
            </a:r>
            <a:endParaRPr lang="en-BE" dirty="0"/>
          </a:p>
        </p:txBody>
      </p:sp>
      <p:sp>
        <p:nvSpPr>
          <p:cNvPr id="3" name="Slide Number Placeholder 2">
            <a:extLst>
              <a:ext uri="{FF2B5EF4-FFF2-40B4-BE49-F238E27FC236}">
                <a16:creationId xmlns:a16="http://schemas.microsoft.com/office/drawing/2014/main" id="{DFD59210-B335-A38B-4D78-B85A71FDBEA5}"/>
              </a:ext>
            </a:extLst>
          </p:cNvPr>
          <p:cNvSpPr>
            <a:spLocks noGrp="1"/>
          </p:cNvSpPr>
          <p:nvPr>
            <p:ph type="sldNum" sz="quarter" idx="10"/>
          </p:nvPr>
        </p:nvSpPr>
        <p:spPr/>
        <p:txBody>
          <a:bodyPr/>
          <a:lstStyle/>
          <a:p>
            <a:fld id="{4EE75B84-B7E0-4C4B-AC9D-894B0C074E7C}" type="slidenum">
              <a:rPr lang="en-PL" smtClean="0"/>
              <a:pPr/>
              <a:t>33</a:t>
            </a:fld>
            <a:endParaRPr lang="en-PL"/>
          </a:p>
        </p:txBody>
      </p:sp>
      <p:pic>
        <p:nvPicPr>
          <p:cNvPr id="6" name="Picture 5">
            <a:extLst>
              <a:ext uri="{FF2B5EF4-FFF2-40B4-BE49-F238E27FC236}">
                <a16:creationId xmlns:a16="http://schemas.microsoft.com/office/drawing/2014/main" id="{19DD9ECE-7B13-D1E0-A0A7-88E00BC69826}"/>
              </a:ext>
            </a:extLst>
          </p:cNvPr>
          <p:cNvPicPr>
            <a:picLocks noChangeAspect="1"/>
          </p:cNvPicPr>
          <p:nvPr/>
        </p:nvPicPr>
        <p:blipFill>
          <a:blip r:embed="rId2"/>
          <a:stretch>
            <a:fillRect/>
          </a:stretch>
        </p:blipFill>
        <p:spPr>
          <a:xfrm>
            <a:off x="0" y="2583079"/>
            <a:ext cx="5509895" cy="2958466"/>
          </a:xfrm>
          <a:prstGeom prst="rect">
            <a:avLst/>
          </a:prstGeom>
        </p:spPr>
      </p:pic>
      <p:pic>
        <p:nvPicPr>
          <p:cNvPr id="8" name="Picture 7">
            <a:extLst>
              <a:ext uri="{FF2B5EF4-FFF2-40B4-BE49-F238E27FC236}">
                <a16:creationId xmlns:a16="http://schemas.microsoft.com/office/drawing/2014/main" id="{B1929958-48C7-D0A1-6718-584ADC466497}"/>
              </a:ext>
            </a:extLst>
          </p:cNvPr>
          <p:cNvPicPr>
            <a:picLocks noChangeAspect="1"/>
          </p:cNvPicPr>
          <p:nvPr/>
        </p:nvPicPr>
        <p:blipFill>
          <a:blip r:embed="rId3"/>
          <a:stretch>
            <a:fillRect/>
          </a:stretch>
        </p:blipFill>
        <p:spPr>
          <a:xfrm>
            <a:off x="7112000" y="129991"/>
            <a:ext cx="3976492" cy="4202797"/>
          </a:xfrm>
          <a:prstGeom prst="rect">
            <a:avLst/>
          </a:prstGeom>
        </p:spPr>
      </p:pic>
      <p:pic>
        <p:nvPicPr>
          <p:cNvPr id="10" name="Picture 9">
            <a:extLst>
              <a:ext uri="{FF2B5EF4-FFF2-40B4-BE49-F238E27FC236}">
                <a16:creationId xmlns:a16="http://schemas.microsoft.com/office/drawing/2014/main" id="{F62F0AB9-0016-E667-02F9-17253586F9EC}"/>
              </a:ext>
            </a:extLst>
          </p:cNvPr>
          <p:cNvPicPr>
            <a:picLocks noChangeAspect="1"/>
          </p:cNvPicPr>
          <p:nvPr/>
        </p:nvPicPr>
        <p:blipFill>
          <a:blip r:embed="rId4"/>
          <a:stretch>
            <a:fillRect/>
          </a:stretch>
        </p:blipFill>
        <p:spPr>
          <a:xfrm>
            <a:off x="7112000" y="4601635"/>
            <a:ext cx="3556000" cy="2126374"/>
          </a:xfrm>
          <a:prstGeom prst="rect">
            <a:avLst/>
          </a:prstGeom>
        </p:spPr>
      </p:pic>
      <p:sp>
        <p:nvSpPr>
          <p:cNvPr id="11" name="Arrow: Right 10">
            <a:extLst>
              <a:ext uri="{FF2B5EF4-FFF2-40B4-BE49-F238E27FC236}">
                <a16:creationId xmlns:a16="http://schemas.microsoft.com/office/drawing/2014/main" id="{08CB72E6-FF6F-C953-CC02-B473353C1D21}"/>
              </a:ext>
            </a:extLst>
          </p:cNvPr>
          <p:cNvSpPr/>
          <p:nvPr/>
        </p:nvSpPr>
        <p:spPr>
          <a:xfrm>
            <a:off x="5055675" y="4609398"/>
            <a:ext cx="1998379"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Arrow: Right 11">
            <a:extLst>
              <a:ext uri="{FF2B5EF4-FFF2-40B4-BE49-F238E27FC236}">
                <a16:creationId xmlns:a16="http://schemas.microsoft.com/office/drawing/2014/main" id="{71CA4529-850D-D135-EB4E-999287C5F055}"/>
              </a:ext>
            </a:extLst>
          </p:cNvPr>
          <p:cNvSpPr/>
          <p:nvPr/>
        </p:nvSpPr>
        <p:spPr>
          <a:xfrm rot="20396628">
            <a:off x="5043419" y="3004939"/>
            <a:ext cx="2019608"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TextBox 12">
            <a:extLst>
              <a:ext uri="{FF2B5EF4-FFF2-40B4-BE49-F238E27FC236}">
                <a16:creationId xmlns:a16="http://schemas.microsoft.com/office/drawing/2014/main" id="{59287EC4-58F0-E943-0701-E71CF0E79037}"/>
              </a:ext>
            </a:extLst>
          </p:cNvPr>
          <p:cNvSpPr txBox="1"/>
          <p:nvPr/>
        </p:nvSpPr>
        <p:spPr>
          <a:xfrm rot="20375846">
            <a:off x="5414515" y="3128722"/>
            <a:ext cx="1656080" cy="369332"/>
          </a:xfrm>
          <a:prstGeom prst="rect">
            <a:avLst/>
          </a:prstGeom>
          <a:noFill/>
        </p:spPr>
        <p:txBody>
          <a:bodyPr wrap="square" rtlCol="0">
            <a:spAutoFit/>
          </a:bodyPr>
          <a:lstStyle/>
          <a:p>
            <a:r>
              <a:rPr lang="en-US" dirty="0"/>
              <a:t>Development</a:t>
            </a:r>
            <a:endParaRPr lang="en-BE" dirty="0"/>
          </a:p>
        </p:txBody>
      </p:sp>
      <p:sp>
        <p:nvSpPr>
          <p:cNvPr id="14" name="TextBox 13">
            <a:extLst>
              <a:ext uri="{FF2B5EF4-FFF2-40B4-BE49-F238E27FC236}">
                <a16:creationId xmlns:a16="http://schemas.microsoft.com/office/drawing/2014/main" id="{5A2367FE-F489-E195-6FFB-9B19703146E2}"/>
              </a:ext>
            </a:extLst>
          </p:cNvPr>
          <p:cNvSpPr txBox="1"/>
          <p:nvPr/>
        </p:nvSpPr>
        <p:spPr>
          <a:xfrm>
            <a:off x="5473570" y="4807753"/>
            <a:ext cx="1656080" cy="369332"/>
          </a:xfrm>
          <a:prstGeom prst="rect">
            <a:avLst/>
          </a:prstGeom>
          <a:noFill/>
        </p:spPr>
        <p:txBody>
          <a:bodyPr wrap="square" rtlCol="0">
            <a:spAutoFit/>
          </a:bodyPr>
          <a:lstStyle/>
          <a:p>
            <a:r>
              <a:rPr lang="en-US" dirty="0"/>
              <a:t>Production</a:t>
            </a:r>
            <a:endParaRPr lang="en-BE" dirty="0"/>
          </a:p>
        </p:txBody>
      </p:sp>
    </p:spTree>
    <p:extLst>
      <p:ext uri="{BB962C8B-B14F-4D97-AF65-F5344CB8AC3E}">
        <p14:creationId xmlns:p14="http://schemas.microsoft.com/office/powerpoint/2010/main" val="352330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3C92D-545A-0C79-E6EC-47FA60354183}"/>
              </a:ext>
            </a:extLst>
          </p:cNvPr>
          <p:cNvSpPr>
            <a:spLocks noGrp="1"/>
          </p:cNvSpPr>
          <p:nvPr>
            <p:ph type="title"/>
          </p:nvPr>
        </p:nvSpPr>
        <p:spPr/>
        <p:txBody>
          <a:bodyPr/>
          <a:lstStyle/>
          <a:p>
            <a:r>
              <a:rPr lang="en-US" dirty="0"/>
              <a:t>Lab</a:t>
            </a:r>
            <a:br>
              <a:rPr lang="en-US" dirty="0"/>
            </a:br>
            <a:r>
              <a:rPr lang="en-US" dirty="0"/>
              <a:t>Managing data</a:t>
            </a:r>
            <a:endParaRPr lang="en-BE" dirty="0"/>
          </a:p>
        </p:txBody>
      </p:sp>
      <p:sp>
        <p:nvSpPr>
          <p:cNvPr id="3" name="Slide Number Placeholder 2">
            <a:extLst>
              <a:ext uri="{FF2B5EF4-FFF2-40B4-BE49-F238E27FC236}">
                <a16:creationId xmlns:a16="http://schemas.microsoft.com/office/drawing/2014/main" id="{F46DD7C7-7FC4-639F-AEB0-35B27B29235A}"/>
              </a:ext>
            </a:extLst>
          </p:cNvPr>
          <p:cNvSpPr>
            <a:spLocks noGrp="1"/>
          </p:cNvSpPr>
          <p:nvPr>
            <p:ph type="sldNum" sz="quarter" idx="10"/>
          </p:nvPr>
        </p:nvSpPr>
        <p:spPr/>
        <p:txBody>
          <a:bodyPr/>
          <a:lstStyle/>
          <a:p>
            <a:fld id="{4EE75B84-B7E0-4C4B-AC9D-894B0C074E7C}" type="slidenum">
              <a:rPr lang="en-PL" smtClean="0"/>
              <a:pPr/>
              <a:t>34</a:t>
            </a:fld>
            <a:endParaRPr lang="en-PL"/>
          </a:p>
        </p:txBody>
      </p:sp>
      <p:sp>
        <p:nvSpPr>
          <p:cNvPr id="4" name="Content Placeholder 3">
            <a:extLst>
              <a:ext uri="{FF2B5EF4-FFF2-40B4-BE49-F238E27FC236}">
                <a16:creationId xmlns:a16="http://schemas.microsoft.com/office/drawing/2014/main" id="{055A14DF-7E0F-80F4-A708-C3C2A4BB152C}"/>
              </a:ext>
            </a:extLst>
          </p:cNvPr>
          <p:cNvSpPr>
            <a:spLocks noGrp="1"/>
          </p:cNvSpPr>
          <p:nvPr>
            <p:ph idx="1"/>
          </p:nvPr>
        </p:nvSpPr>
        <p:spPr/>
        <p:txBody>
          <a:bodyPr/>
          <a:lstStyle/>
          <a:p>
            <a:pPr marL="342900" indent="-342900">
              <a:buFont typeface="+mj-lt"/>
              <a:buAutoNum type="arabicPeriod"/>
            </a:pPr>
            <a:r>
              <a:rPr lang="en-US" dirty="0"/>
              <a:t>Adding data</a:t>
            </a:r>
          </a:p>
          <a:p>
            <a:pPr marL="342900" indent="-342900">
              <a:buFont typeface="+mj-lt"/>
              <a:buAutoNum type="arabicPeriod"/>
            </a:pPr>
            <a:r>
              <a:rPr lang="en-US" dirty="0"/>
              <a:t>Validating the input</a:t>
            </a:r>
          </a:p>
          <a:p>
            <a:pPr marL="342900" indent="-342900">
              <a:buFont typeface="+mj-lt"/>
              <a:buAutoNum type="arabicPeriod"/>
            </a:pPr>
            <a:r>
              <a:rPr lang="en-US" dirty="0"/>
              <a:t>Updating data</a:t>
            </a:r>
          </a:p>
          <a:p>
            <a:pPr marL="342900" indent="-342900">
              <a:buFont typeface="+mj-lt"/>
              <a:buAutoNum type="arabicPeriod"/>
            </a:pPr>
            <a:r>
              <a:rPr lang="en-US" dirty="0"/>
              <a:t>Deleting data</a:t>
            </a:r>
            <a:endParaRPr lang="en-BE" dirty="0"/>
          </a:p>
        </p:txBody>
      </p:sp>
    </p:spTree>
    <p:extLst>
      <p:ext uri="{BB962C8B-B14F-4D97-AF65-F5344CB8AC3E}">
        <p14:creationId xmlns:p14="http://schemas.microsoft.com/office/powerpoint/2010/main" val="1105909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BED27-717F-2838-E9D8-F56D10BF501C}"/>
              </a:ext>
            </a:extLst>
          </p:cNvPr>
          <p:cNvSpPr>
            <a:spLocks noGrp="1"/>
          </p:cNvSpPr>
          <p:nvPr>
            <p:ph type="title"/>
          </p:nvPr>
        </p:nvSpPr>
        <p:spPr/>
        <p:txBody>
          <a:bodyPr/>
          <a:lstStyle/>
          <a:p>
            <a:r>
              <a:rPr lang="en-US" dirty="0"/>
              <a:t>Lab Review</a:t>
            </a:r>
            <a:endParaRPr lang="en-BE" dirty="0"/>
          </a:p>
        </p:txBody>
      </p:sp>
      <p:sp>
        <p:nvSpPr>
          <p:cNvPr id="3" name="Slide Number Placeholder 2">
            <a:extLst>
              <a:ext uri="{FF2B5EF4-FFF2-40B4-BE49-F238E27FC236}">
                <a16:creationId xmlns:a16="http://schemas.microsoft.com/office/drawing/2014/main" id="{4453DBBC-0EEF-9B74-78B7-F63DE1891B65}"/>
              </a:ext>
            </a:extLst>
          </p:cNvPr>
          <p:cNvSpPr>
            <a:spLocks noGrp="1"/>
          </p:cNvSpPr>
          <p:nvPr>
            <p:ph type="sldNum" sz="quarter" idx="10"/>
          </p:nvPr>
        </p:nvSpPr>
        <p:spPr/>
        <p:txBody>
          <a:bodyPr/>
          <a:lstStyle/>
          <a:p>
            <a:fld id="{4EE75B84-B7E0-4C4B-AC9D-894B0C074E7C}" type="slidenum">
              <a:rPr lang="en-PL" smtClean="0"/>
              <a:pPr/>
              <a:t>35</a:t>
            </a:fld>
            <a:endParaRPr lang="en-PL"/>
          </a:p>
        </p:txBody>
      </p:sp>
      <p:sp>
        <p:nvSpPr>
          <p:cNvPr id="4" name="Content Placeholder 3">
            <a:extLst>
              <a:ext uri="{FF2B5EF4-FFF2-40B4-BE49-F238E27FC236}">
                <a16:creationId xmlns:a16="http://schemas.microsoft.com/office/drawing/2014/main" id="{02FA6580-C611-294E-DD6D-FD99C5B7C981}"/>
              </a:ext>
            </a:extLst>
          </p:cNvPr>
          <p:cNvSpPr>
            <a:spLocks noGrp="1"/>
          </p:cNvSpPr>
          <p:nvPr>
            <p:ph idx="1"/>
          </p:nvPr>
        </p:nvSpPr>
        <p:spPr/>
        <p:txBody>
          <a:bodyPr/>
          <a:lstStyle/>
          <a:p>
            <a:r>
              <a:rPr lang="en-US" dirty="0"/>
              <a:t>HTTP Verbs</a:t>
            </a:r>
          </a:p>
          <a:p>
            <a:pPr lvl="1"/>
            <a:r>
              <a:rPr lang="en-US" dirty="0"/>
              <a:t>POST</a:t>
            </a:r>
          </a:p>
          <a:p>
            <a:pPr lvl="1"/>
            <a:r>
              <a:rPr lang="en-US" dirty="0"/>
              <a:t>PUT</a:t>
            </a:r>
          </a:p>
          <a:p>
            <a:pPr lvl="1"/>
            <a:r>
              <a:rPr lang="en-US" dirty="0"/>
              <a:t>DELETE</a:t>
            </a:r>
          </a:p>
          <a:p>
            <a:r>
              <a:rPr lang="en-US" dirty="0"/>
              <a:t>Request body</a:t>
            </a:r>
          </a:p>
          <a:p>
            <a:r>
              <a:rPr lang="en-US" dirty="0"/>
              <a:t>Response header</a:t>
            </a:r>
          </a:p>
          <a:p>
            <a:r>
              <a:rPr lang="en-US" dirty="0"/>
              <a:t>Validation</a:t>
            </a:r>
            <a:endParaRPr lang="en-BE" dirty="0"/>
          </a:p>
        </p:txBody>
      </p:sp>
    </p:spTree>
    <p:extLst>
      <p:ext uri="{BB962C8B-B14F-4D97-AF65-F5344CB8AC3E}">
        <p14:creationId xmlns:p14="http://schemas.microsoft.com/office/powerpoint/2010/main" val="79124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3156F-7F48-AFCD-782A-948D1578E8F2}"/>
              </a:ext>
            </a:extLst>
          </p:cNvPr>
          <p:cNvSpPr>
            <a:spLocks noGrp="1"/>
          </p:cNvSpPr>
          <p:nvPr>
            <p:ph type="title"/>
          </p:nvPr>
        </p:nvSpPr>
        <p:spPr/>
        <p:txBody>
          <a:bodyPr/>
          <a:lstStyle/>
          <a:p>
            <a:r>
              <a:rPr lang="en-US" dirty="0"/>
              <a:t>HTTP Verbs</a:t>
            </a:r>
            <a:endParaRPr lang="en-BE" dirty="0"/>
          </a:p>
        </p:txBody>
      </p:sp>
      <p:sp>
        <p:nvSpPr>
          <p:cNvPr id="3" name="Slide Number Placeholder 2">
            <a:extLst>
              <a:ext uri="{FF2B5EF4-FFF2-40B4-BE49-F238E27FC236}">
                <a16:creationId xmlns:a16="http://schemas.microsoft.com/office/drawing/2014/main" id="{461DB01E-3FB8-12B6-1613-777AD4F3CB8D}"/>
              </a:ext>
            </a:extLst>
          </p:cNvPr>
          <p:cNvSpPr>
            <a:spLocks noGrp="1"/>
          </p:cNvSpPr>
          <p:nvPr>
            <p:ph type="sldNum" sz="quarter" idx="10"/>
          </p:nvPr>
        </p:nvSpPr>
        <p:spPr/>
        <p:txBody>
          <a:bodyPr/>
          <a:lstStyle/>
          <a:p>
            <a:fld id="{4EE75B84-B7E0-4C4B-AC9D-894B0C074E7C}" type="slidenum">
              <a:rPr lang="en-PL" smtClean="0"/>
              <a:pPr/>
              <a:t>36</a:t>
            </a:fld>
            <a:endParaRPr lang="en-PL"/>
          </a:p>
        </p:txBody>
      </p:sp>
      <p:graphicFrame>
        <p:nvGraphicFramePr>
          <p:cNvPr id="9" name="Content Placeholder 8">
            <a:extLst>
              <a:ext uri="{FF2B5EF4-FFF2-40B4-BE49-F238E27FC236}">
                <a16:creationId xmlns:a16="http://schemas.microsoft.com/office/drawing/2014/main" id="{1B024647-F210-0ECD-42D5-0AEF55057326}"/>
              </a:ext>
            </a:extLst>
          </p:cNvPr>
          <p:cNvGraphicFramePr>
            <a:graphicFrameLocks noGrp="1"/>
          </p:cNvGraphicFramePr>
          <p:nvPr>
            <p:ph idx="1"/>
          </p:nvPr>
        </p:nvGraphicFramePr>
        <p:xfrm>
          <a:off x="550863" y="1825625"/>
          <a:ext cx="11090275" cy="4473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2770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AECD4-8BA3-C8F3-6494-62AC0D315EB8}"/>
              </a:ext>
            </a:extLst>
          </p:cNvPr>
          <p:cNvSpPr>
            <a:spLocks noGrp="1"/>
          </p:cNvSpPr>
          <p:nvPr>
            <p:ph type="title"/>
          </p:nvPr>
        </p:nvSpPr>
        <p:spPr/>
        <p:txBody>
          <a:bodyPr/>
          <a:lstStyle/>
          <a:p>
            <a:r>
              <a:rPr lang="en-US" dirty="0"/>
              <a:t>Other HTTP Verbs</a:t>
            </a:r>
            <a:endParaRPr lang="en-BE" dirty="0"/>
          </a:p>
        </p:txBody>
      </p:sp>
      <p:sp>
        <p:nvSpPr>
          <p:cNvPr id="3" name="Slide Number Placeholder 2">
            <a:extLst>
              <a:ext uri="{FF2B5EF4-FFF2-40B4-BE49-F238E27FC236}">
                <a16:creationId xmlns:a16="http://schemas.microsoft.com/office/drawing/2014/main" id="{A3CF6C07-53E4-C37D-4BA3-1475A63609F3}"/>
              </a:ext>
            </a:extLst>
          </p:cNvPr>
          <p:cNvSpPr>
            <a:spLocks noGrp="1"/>
          </p:cNvSpPr>
          <p:nvPr>
            <p:ph type="sldNum" sz="quarter" idx="10"/>
          </p:nvPr>
        </p:nvSpPr>
        <p:spPr/>
        <p:txBody>
          <a:bodyPr/>
          <a:lstStyle/>
          <a:p>
            <a:fld id="{4EE75B84-B7E0-4C4B-AC9D-894B0C074E7C}" type="slidenum">
              <a:rPr lang="en-PL" smtClean="0"/>
              <a:pPr/>
              <a:t>37</a:t>
            </a:fld>
            <a:endParaRPr lang="en-PL"/>
          </a:p>
        </p:txBody>
      </p:sp>
      <p:sp>
        <p:nvSpPr>
          <p:cNvPr id="4" name="Content Placeholder 3">
            <a:extLst>
              <a:ext uri="{FF2B5EF4-FFF2-40B4-BE49-F238E27FC236}">
                <a16:creationId xmlns:a16="http://schemas.microsoft.com/office/drawing/2014/main" id="{B3C2C27F-7DD9-301E-FF03-88114693AD3C}"/>
              </a:ext>
            </a:extLst>
          </p:cNvPr>
          <p:cNvSpPr>
            <a:spLocks noGrp="1"/>
          </p:cNvSpPr>
          <p:nvPr>
            <p:ph idx="1"/>
          </p:nvPr>
        </p:nvSpPr>
        <p:spPr/>
        <p:txBody>
          <a:bodyPr/>
          <a:lstStyle/>
          <a:p>
            <a:r>
              <a:rPr lang="en-US" dirty="0"/>
              <a:t>PATCH</a:t>
            </a:r>
          </a:p>
          <a:p>
            <a:pPr lvl="1"/>
            <a:r>
              <a:rPr lang="en-US" dirty="0"/>
              <a:t>Support for partial updates</a:t>
            </a:r>
          </a:p>
          <a:p>
            <a:pPr lvl="1"/>
            <a:r>
              <a:rPr lang="en-US" dirty="0"/>
              <a:t>HTTP PUT replaces the entire resource</a:t>
            </a:r>
          </a:p>
          <a:p>
            <a:pPr lvl="1"/>
            <a:r>
              <a:rPr lang="en-US" dirty="0"/>
              <a:t>Request body contains a collection of patch operations</a:t>
            </a:r>
          </a:p>
          <a:p>
            <a:r>
              <a:rPr lang="en-US" dirty="0"/>
              <a:t>HEAD</a:t>
            </a:r>
          </a:p>
          <a:p>
            <a:pPr lvl="1"/>
            <a:r>
              <a:rPr lang="en-US" dirty="0"/>
              <a:t>Request the headers that would be returned for a HTTP GET</a:t>
            </a:r>
          </a:p>
          <a:p>
            <a:pPr lvl="1"/>
            <a:r>
              <a:rPr lang="en-US" dirty="0"/>
              <a:t>Useful to retrieve metadata, without returning the entire payload</a:t>
            </a:r>
          </a:p>
          <a:p>
            <a:r>
              <a:rPr lang="en-US" dirty="0"/>
              <a:t>OPTIONS</a:t>
            </a:r>
          </a:p>
          <a:p>
            <a:pPr lvl="1"/>
            <a:r>
              <a:rPr lang="en-US" dirty="0"/>
              <a:t>Request the communication options the API supports</a:t>
            </a:r>
          </a:p>
          <a:p>
            <a:pPr lvl="1"/>
            <a:r>
              <a:rPr lang="en-US" dirty="0"/>
              <a:t>E.g. which HTTP verbs are supported</a:t>
            </a:r>
            <a:endParaRPr lang="en-BE" dirty="0"/>
          </a:p>
        </p:txBody>
      </p:sp>
      <p:pic>
        <p:nvPicPr>
          <p:cNvPr id="7" name="Picture 6">
            <a:extLst>
              <a:ext uri="{FF2B5EF4-FFF2-40B4-BE49-F238E27FC236}">
                <a16:creationId xmlns:a16="http://schemas.microsoft.com/office/drawing/2014/main" id="{6CAD05AF-74B6-FF89-AC7C-C0371FFA3DE1}"/>
              </a:ext>
            </a:extLst>
          </p:cNvPr>
          <p:cNvPicPr>
            <a:picLocks noChangeAspect="1"/>
          </p:cNvPicPr>
          <p:nvPr/>
        </p:nvPicPr>
        <p:blipFill>
          <a:blip r:embed="rId2"/>
          <a:stretch>
            <a:fillRect/>
          </a:stretch>
        </p:blipFill>
        <p:spPr>
          <a:xfrm>
            <a:off x="5284691" y="1124844"/>
            <a:ext cx="7122160" cy="2595727"/>
          </a:xfrm>
          <a:prstGeom prst="rect">
            <a:avLst/>
          </a:prstGeom>
        </p:spPr>
      </p:pic>
      <p:pic>
        <p:nvPicPr>
          <p:cNvPr id="9" name="Picture 8">
            <a:extLst>
              <a:ext uri="{FF2B5EF4-FFF2-40B4-BE49-F238E27FC236}">
                <a16:creationId xmlns:a16="http://schemas.microsoft.com/office/drawing/2014/main" id="{0E506970-598B-2328-9962-4B384524BF61}"/>
              </a:ext>
            </a:extLst>
          </p:cNvPr>
          <p:cNvPicPr>
            <a:picLocks noChangeAspect="1"/>
          </p:cNvPicPr>
          <p:nvPr/>
        </p:nvPicPr>
        <p:blipFill>
          <a:blip r:embed="rId3"/>
          <a:stretch>
            <a:fillRect/>
          </a:stretch>
        </p:blipFill>
        <p:spPr>
          <a:xfrm>
            <a:off x="5425592" y="3347720"/>
            <a:ext cx="6840358" cy="2819400"/>
          </a:xfrm>
          <a:prstGeom prst="rect">
            <a:avLst/>
          </a:prstGeom>
        </p:spPr>
      </p:pic>
    </p:spTree>
    <p:extLst>
      <p:ext uri="{BB962C8B-B14F-4D97-AF65-F5344CB8AC3E}">
        <p14:creationId xmlns:p14="http://schemas.microsoft.com/office/powerpoint/2010/main" val="3611292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9A8A8-56E1-78E3-005D-82E319FDEEB9}"/>
              </a:ext>
            </a:extLst>
          </p:cNvPr>
          <p:cNvSpPr>
            <a:spLocks noGrp="1"/>
          </p:cNvSpPr>
          <p:nvPr>
            <p:ph type="title"/>
          </p:nvPr>
        </p:nvSpPr>
        <p:spPr/>
        <p:txBody>
          <a:bodyPr/>
          <a:lstStyle/>
          <a:p>
            <a:r>
              <a:rPr lang="en-US" dirty="0"/>
              <a:t>Model binding</a:t>
            </a:r>
            <a:endParaRPr lang="en-BE" dirty="0"/>
          </a:p>
        </p:txBody>
      </p:sp>
      <p:sp>
        <p:nvSpPr>
          <p:cNvPr id="3" name="Slide Number Placeholder 2">
            <a:extLst>
              <a:ext uri="{FF2B5EF4-FFF2-40B4-BE49-F238E27FC236}">
                <a16:creationId xmlns:a16="http://schemas.microsoft.com/office/drawing/2014/main" id="{A05CA3AF-3740-1350-1CE2-CB81E62AA010}"/>
              </a:ext>
            </a:extLst>
          </p:cNvPr>
          <p:cNvSpPr>
            <a:spLocks noGrp="1"/>
          </p:cNvSpPr>
          <p:nvPr>
            <p:ph type="sldNum" sz="quarter" idx="10"/>
          </p:nvPr>
        </p:nvSpPr>
        <p:spPr/>
        <p:txBody>
          <a:bodyPr/>
          <a:lstStyle/>
          <a:p>
            <a:fld id="{4EE75B84-B7E0-4C4B-AC9D-894B0C074E7C}" type="slidenum">
              <a:rPr lang="en-PL" smtClean="0"/>
              <a:pPr/>
              <a:t>38</a:t>
            </a:fld>
            <a:endParaRPr lang="en-PL"/>
          </a:p>
        </p:txBody>
      </p:sp>
      <p:sp>
        <p:nvSpPr>
          <p:cNvPr id="4" name="Content Placeholder 3">
            <a:extLst>
              <a:ext uri="{FF2B5EF4-FFF2-40B4-BE49-F238E27FC236}">
                <a16:creationId xmlns:a16="http://schemas.microsoft.com/office/drawing/2014/main" id="{A014897B-69BC-E08D-00FA-B47620C5DB92}"/>
              </a:ext>
            </a:extLst>
          </p:cNvPr>
          <p:cNvSpPr>
            <a:spLocks noGrp="1"/>
          </p:cNvSpPr>
          <p:nvPr>
            <p:ph idx="1"/>
          </p:nvPr>
        </p:nvSpPr>
        <p:spPr/>
        <p:txBody>
          <a:bodyPr/>
          <a:lstStyle/>
          <a:p>
            <a:pPr marL="0" indent="0">
              <a:buNone/>
            </a:pPr>
            <a:r>
              <a:rPr lang="en-US" dirty="0"/>
              <a:t>Controllers work with data from the HTTP requests:</a:t>
            </a:r>
          </a:p>
          <a:p>
            <a:r>
              <a:rPr lang="en-US" dirty="0"/>
              <a:t>Route data </a:t>
            </a:r>
          </a:p>
          <a:p>
            <a:r>
              <a:rPr lang="en-US" dirty="0"/>
              <a:t>Query string </a:t>
            </a:r>
          </a:p>
          <a:p>
            <a:r>
              <a:rPr lang="en-US" dirty="0"/>
              <a:t>Request body 👈</a:t>
            </a:r>
          </a:p>
          <a:p>
            <a:r>
              <a:rPr lang="en-US" dirty="0"/>
              <a:t>Form fields</a:t>
            </a:r>
          </a:p>
          <a:p>
            <a:r>
              <a:rPr lang="en-US" dirty="0"/>
              <a:t>Headers</a:t>
            </a:r>
          </a:p>
          <a:p>
            <a:r>
              <a:rPr lang="en-US" dirty="0"/>
              <a:t>Uploaded files</a:t>
            </a:r>
          </a:p>
        </p:txBody>
      </p:sp>
      <p:pic>
        <p:nvPicPr>
          <p:cNvPr id="3074" name="Picture 2" descr="The request is processed through Authorization Filters, Resource Filters, Model Binding, Action Filters, Action Execution and Action Result Conversion, Exception Filters, Result Filters, and Result Execution. On the way out, the request is only processed by Result Filters and Resource Filters before becoming a response sent to the client.">
            <a:extLst>
              <a:ext uri="{FF2B5EF4-FFF2-40B4-BE49-F238E27FC236}">
                <a16:creationId xmlns:a16="http://schemas.microsoft.com/office/drawing/2014/main" id="{908341E2-4142-E868-9907-53039103C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3629" y="822278"/>
            <a:ext cx="2109945" cy="53176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5C34AB7-766D-FC3B-56A1-7AF18ABCEA11}"/>
              </a:ext>
            </a:extLst>
          </p:cNvPr>
          <p:cNvSpPr txBox="1"/>
          <p:nvPr/>
        </p:nvSpPr>
        <p:spPr>
          <a:xfrm>
            <a:off x="10664125" y="3059668"/>
            <a:ext cx="543859" cy="369332"/>
          </a:xfrm>
          <a:prstGeom prst="rect">
            <a:avLst/>
          </a:prstGeom>
          <a:noFill/>
        </p:spPr>
        <p:txBody>
          <a:bodyPr wrap="square" rtlCol="0">
            <a:spAutoFit/>
          </a:bodyPr>
          <a:lstStyle/>
          <a:p>
            <a:r>
              <a:rPr lang="en-US" dirty="0"/>
              <a:t>👈</a:t>
            </a:r>
            <a:endParaRPr lang="en-BE" dirty="0"/>
          </a:p>
        </p:txBody>
      </p:sp>
    </p:spTree>
    <p:extLst>
      <p:ext uri="{BB962C8B-B14F-4D97-AF65-F5344CB8AC3E}">
        <p14:creationId xmlns:p14="http://schemas.microsoft.com/office/powerpoint/2010/main" val="118172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96466-BBE2-3932-A899-E04221793181}"/>
              </a:ext>
            </a:extLst>
          </p:cNvPr>
          <p:cNvSpPr>
            <a:spLocks noGrp="1"/>
          </p:cNvSpPr>
          <p:nvPr>
            <p:ph type="title"/>
          </p:nvPr>
        </p:nvSpPr>
        <p:spPr/>
        <p:txBody>
          <a:bodyPr/>
          <a:lstStyle/>
          <a:p>
            <a:r>
              <a:rPr lang="en-US" dirty="0"/>
              <a:t>Adding a new resource</a:t>
            </a:r>
            <a:endParaRPr lang="en-BE" dirty="0"/>
          </a:p>
        </p:txBody>
      </p:sp>
      <p:sp>
        <p:nvSpPr>
          <p:cNvPr id="3" name="Slide Number Placeholder 2">
            <a:extLst>
              <a:ext uri="{FF2B5EF4-FFF2-40B4-BE49-F238E27FC236}">
                <a16:creationId xmlns:a16="http://schemas.microsoft.com/office/drawing/2014/main" id="{19E9860C-294D-284D-AF65-43E36A23DD64}"/>
              </a:ext>
            </a:extLst>
          </p:cNvPr>
          <p:cNvSpPr>
            <a:spLocks noGrp="1"/>
          </p:cNvSpPr>
          <p:nvPr>
            <p:ph type="sldNum" sz="quarter" idx="10"/>
          </p:nvPr>
        </p:nvSpPr>
        <p:spPr/>
        <p:txBody>
          <a:bodyPr/>
          <a:lstStyle/>
          <a:p>
            <a:fld id="{4EE75B84-B7E0-4C4B-AC9D-894B0C074E7C}" type="slidenum">
              <a:rPr lang="en-PL" smtClean="0"/>
              <a:pPr/>
              <a:t>39</a:t>
            </a:fld>
            <a:endParaRPr lang="en-PL"/>
          </a:p>
        </p:txBody>
      </p:sp>
      <p:sp>
        <p:nvSpPr>
          <p:cNvPr id="4" name="Content Placeholder 3">
            <a:extLst>
              <a:ext uri="{FF2B5EF4-FFF2-40B4-BE49-F238E27FC236}">
                <a16:creationId xmlns:a16="http://schemas.microsoft.com/office/drawing/2014/main" id="{130158F3-6414-5BB2-5837-30F755B385EE}"/>
              </a:ext>
            </a:extLst>
          </p:cNvPr>
          <p:cNvSpPr>
            <a:spLocks noGrp="1"/>
          </p:cNvSpPr>
          <p:nvPr>
            <p:ph idx="1"/>
          </p:nvPr>
        </p:nvSpPr>
        <p:spPr/>
        <p:txBody>
          <a:bodyPr/>
          <a:lstStyle/>
          <a:p>
            <a:pPr marL="0" indent="0">
              <a:buNone/>
            </a:pPr>
            <a:r>
              <a:rPr lang="en-US" dirty="0"/>
              <a:t>🌐 POST https://api.pieshop.com/pies</a:t>
            </a:r>
            <a:br>
              <a:rPr lang="en-US" dirty="0"/>
            </a:br>
            <a:br>
              <a:rPr lang="en-US" dirty="0"/>
            </a:br>
            <a:br>
              <a:rPr lang="en-US" dirty="0"/>
            </a:br>
            <a:r>
              <a:rPr lang="en-US" dirty="0"/>
              <a:t>      Content-Type: application/</a:t>
            </a:r>
            <a:r>
              <a:rPr lang="en-US" dirty="0" err="1"/>
              <a:t>json</a:t>
            </a:r>
            <a:br>
              <a:rPr lang="en-US" dirty="0"/>
            </a:br>
            <a:r>
              <a:rPr lang="en-US" dirty="0"/>
              <a:t>      {</a:t>
            </a:r>
          </a:p>
          <a:p>
            <a:pPr marL="0" indent="0">
              <a:buNone/>
            </a:pPr>
            <a:r>
              <a:rPr lang="en-US" dirty="0"/>
              <a:t>	“name” = “Christmas pudding”</a:t>
            </a:r>
            <a:br>
              <a:rPr lang="en-US" dirty="0"/>
            </a:br>
            <a:r>
              <a:rPr lang="en-US" dirty="0"/>
              <a:t>	“description” = “Festive”</a:t>
            </a:r>
          </a:p>
          <a:p>
            <a:pPr marL="0" indent="0">
              <a:buNone/>
            </a:pPr>
            <a:r>
              <a:rPr lang="en-US" dirty="0"/>
              <a:t>      } </a:t>
            </a:r>
          </a:p>
          <a:p>
            <a:endParaRPr lang="en-BE" dirty="0"/>
          </a:p>
        </p:txBody>
      </p:sp>
      <p:pic>
        <p:nvPicPr>
          <p:cNvPr id="6" name="Picture 5">
            <a:extLst>
              <a:ext uri="{FF2B5EF4-FFF2-40B4-BE49-F238E27FC236}">
                <a16:creationId xmlns:a16="http://schemas.microsoft.com/office/drawing/2014/main" id="{6AFAE359-E7D1-B886-1E06-2CE07B5999ED}"/>
              </a:ext>
            </a:extLst>
          </p:cNvPr>
          <p:cNvPicPr>
            <a:picLocks noChangeAspect="1"/>
          </p:cNvPicPr>
          <p:nvPr/>
        </p:nvPicPr>
        <p:blipFill>
          <a:blip r:embed="rId2"/>
          <a:stretch>
            <a:fillRect/>
          </a:stretch>
        </p:blipFill>
        <p:spPr>
          <a:xfrm>
            <a:off x="4295093" y="1191122"/>
            <a:ext cx="8255084" cy="3068949"/>
          </a:xfrm>
          <a:prstGeom prst="rect">
            <a:avLst/>
          </a:prstGeom>
        </p:spPr>
      </p:pic>
      <p:sp>
        <p:nvSpPr>
          <p:cNvPr id="7" name="Left Brace 6">
            <a:extLst>
              <a:ext uri="{FF2B5EF4-FFF2-40B4-BE49-F238E27FC236}">
                <a16:creationId xmlns:a16="http://schemas.microsoft.com/office/drawing/2014/main" id="{08E905C6-5980-6F89-C249-EC067B5A8793}"/>
              </a:ext>
            </a:extLst>
          </p:cNvPr>
          <p:cNvSpPr/>
          <p:nvPr/>
        </p:nvSpPr>
        <p:spPr>
          <a:xfrm rot="16200000">
            <a:off x="3019819" y="1356928"/>
            <a:ext cx="223934" cy="16188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sp>
        <p:nvSpPr>
          <p:cNvPr id="8" name="Left Brace 7">
            <a:extLst>
              <a:ext uri="{FF2B5EF4-FFF2-40B4-BE49-F238E27FC236}">
                <a16:creationId xmlns:a16="http://schemas.microsoft.com/office/drawing/2014/main" id="{925E034D-459A-F3E0-2581-E99E0C6EB0A2}"/>
              </a:ext>
            </a:extLst>
          </p:cNvPr>
          <p:cNvSpPr/>
          <p:nvPr/>
        </p:nvSpPr>
        <p:spPr>
          <a:xfrm rot="16200000">
            <a:off x="4104911" y="1989411"/>
            <a:ext cx="223935" cy="4054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sp>
        <p:nvSpPr>
          <p:cNvPr id="9" name="TextBox 8">
            <a:extLst>
              <a:ext uri="{FF2B5EF4-FFF2-40B4-BE49-F238E27FC236}">
                <a16:creationId xmlns:a16="http://schemas.microsoft.com/office/drawing/2014/main" id="{F8068AB5-0ABF-16E1-D53B-714AC53B3433}"/>
              </a:ext>
            </a:extLst>
          </p:cNvPr>
          <p:cNvSpPr txBox="1"/>
          <p:nvPr/>
        </p:nvSpPr>
        <p:spPr>
          <a:xfrm>
            <a:off x="2641908" y="2228598"/>
            <a:ext cx="979755" cy="369332"/>
          </a:xfrm>
          <a:prstGeom prst="rect">
            <a:avLst/>
          </a:prstGeom>
          <a:noFill/>
        </p:spPr>
        <p:txBody>
          <a:bodyPr wrap="none" rtlCol="0">
            <a:spAutoFit/>
          </a:bodyPr>
          <a:lstStyle/>
          <a:p>
            <a:pPr algn="ctr"/>
            <a:r>
              <a:rPr lang="en-US" dirty="0">
                <a:solidFill>
                  <a:schemeClr val="tx2"/>
                </a:solidFill>
              </a:rPr>
              <a:t>Domain</a:t>
            </a:r>
            <a:endParaRPr lang="en-BE" dirty="0">
              <a:solidFill>
                <a:schemeClr val="tx2"/>
              </a:solidFill>
            </a:endParaRPr>
          </a:p>
        </p:txBody>
      </p:sp>
      <p:sp>
        <p:nvSpPr>
          <p:cNvPr id="10" name="TextBox 9">
            <a:extLst>
              <a:ext uri="{FF2B5EF4-FFF2-40B4-BE49-F238E27FC236}">
                <a16:creationId xmlns:a16="http://schemas.microsoft.com/office/drawing/2014/main" id="{FE2A6FC3-2CB7-6D06-C508-A707AF5B252E}"/>
              </a:ext>
            </a:extLst>
          </p:cNvPr>
          <p:cNvSpPr txBox="1"/>
          <p:nvPr/>
        </p:nvSpPr>
        <p:spPr>
          <a:xfrm>
            <a:off x="3772457" y="2228598"/>
            <a:ext cx="800219" cy="369332"/>
          </a:xfrm>
          <a:prstGeom prst="rect">
            <a:avLst/>
          </a:prstGeom>
          <a:noFill/>
        </p:spPr>
        <p:txBody>
          <a:bodyPr wrap="none" rtlCol="0">
            <a:spAutoFit/>
          </a:bodyPr>
          <a:lstStyle/>
          <a:p>
            <a:pPr algn="ctr"/>
            <a:r>
              <a:rPr lang="en-US" dirty="0">
                <a:solidFill>
                  <a:schemeClr val="tx2"/>
                </a:solidFill>
              </a:rPr>
              <a:t>Route</a:t>
            </a:r>
            <a:endParaRPr lang="en-BE" dirty="0">
              <a:solidFill>
                <a:schemeClr val="tx2"/>
              </a:solidFill>
            </a:endParaRPr>
          </a:p>
        </p:txBody>
      </p:sp>
      <p:sp>
        <p:nvSpPr>
          <p:cNvPr id="11" name="Left Brace 10">
            <a:extLst>
              <a:ext uri="{FF2B5EF4-FFF2-40B4-BE49-F238E27FC236}">
                <a16:creationId xmlns:a16="http://schemas.microsoft.com/office/drawing/2014/main" id="{684826C8-0F85-7683-C064-D530AB4B9A7E}"/>
              </a:ext>
            </a:extLst>
          </p:cNvPr>
          <p:cNvSpPr/>
          <p:nvPr/>
        </p:nvSpPr>
        <p:spPr>
          <a:xfrm rot="16200000">
            <a:off x="1148825" y="1832863"/>
            <a:ext cx="223935" cy="6543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sp>
        <p:nvSpPr>
          <p:cNvPr id="12" name="TextBox 11">
            <a:extLst>
              <a:ext uri="{FF2B5EF4-FFF2-40B4-BE49-F238E27FC236}">
                <a16:creationId xmlns:a16="http://schemas.microsoft.com/office/drawing/2014/main" id="{61515FD9-9C15-CCEE-3885-80A6DD1957E8}"/>
              </a:ext>
            </a:extLst>
          </p:cNvPr>
          <p:cNvSpPr txBox="1"/>
          <p:nvPr/>
        </p:nvSpPr>
        <p:spPr>
          <a:xfrm>
            <a:off x="783739" y="2222274"/>
            <a:ext cx="954108" cy="369332"/>
          </a:xfrm>
          <a:prstGeom prst="rect">
            <a:avLst/>
          </a:prstGeom>
          <a:noFill/>
        </p:spPr>
        <p:txBody>
          <a:bodyPr wrap="none" rtlCol="0">
            <a:spAutoFit/>
          </a:bodyPr>
          <a:lstStyle/>
          <a:p>
            <a:pPr algn="ctr"/>
            <a:r>
              <a:rPr lang="en-US" dirty="0">
                <a:solidFill>
                  <a:schemeClr val="tx2"/>
                </a:solidFill>
              </a:rPr>
              <a:t>Method</a:t>
            </a:r>
            <a:endParaRPr lang="en-BE" dirty="0">
              <a:solidFill>
                <a:schemeClr val="tx2"/>
              </a:solidFill>
            </a:endParaRPr>
          </a:p>
        </p:txBody>
      </p:sp>
      <p:sp>
        <p:nvSpPr>
          <p:cNvPr id="13" name="Left Brace 12">
            <a:extLst>
              <a:ext uri="{FF2B5EF4-FFF2-40B4-BE49-F238E27FC236}">
                <a16:creationId xmlns:a16="http://schemas.microsoft.com/office/drawing/2014/main" id="{64C0BC2F-8F44-050D-D5BD-055D4EF3DFDA}"/>
              </a:ext>
            </a:extLst>
          </p:cNvPr>
          <p:cNvSpPr/>
          <p:nvPr/>
        </p:nvSpPr>
        <p:spPr>
          <a:xfrm rot="16200000">
            <a:off x="2638577" y="2457992"/>
            <a:ext cx="223935" cy="364426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sp>
        <p:nvSpPr>
          <p:cNvPr id="14" name="TextBox 13">
            <a:extLst>
              <a:ext uri="{FF2B5EF4-FFF2-40B4-BE49-F238E27FC236}">
                <a16:creationId xmlns:a16="http://schemas.microsoft.com/office/drawing/2014/main" id="{F944296B-67D4-8E8A-68C9-C3108CBA74D7}"/>
              </a:ext>
            </a:extLst>
          </p:cNvPr>
          <p:cNvSpPr txBox="1"/>
          <p:nvPr/>
        </p:nvSpPr>
        <p:spPr>
          <a:xfrm>
            <a:off x="1946481" y="4342361"/>
            <a:ext cx="1608134" cy="369332"/>
          </a:xfrm>
          <a:prstGeom prst="rect">
            <a:avLst/>
          </a:prstGeom>
          <a:noFill/>
        </p:spPr>
        <p:txBody>
          <a:bodyPr wrap="none" rtlCol="0">
            <a:spAutoFit/>
          </a:bodyPr>
          <a:lstStyle/>
          <a:p>
            <a:pPr algn="ctr"/>
            <a:r>
              <a:rPr lang="en-US" dirty="0">
                <a:solidFill>
                  <a:schemeClr val="tx2"/>
                </a:solidFill>
              </a:rPr>
              <a:t>Request body</a:t>
            </a:r>
            <a:endParaRPr lang="en-BE" dirty="0">
              <a:solidFill>
                <a:schemeClr val="tx2"/>
              </a:solidFill>
            </a:endParaRPr>
          </a:p>
        </p:txBody>
      </p:sp>
      <p:sp>
        <p:nvSpPr>
          <p:cNvPr id="15" name="Arrow: Curved Right 14">
            <a:extLst>
              <a:ext uri="{FF2B5EF4-FFF2-40B4-BE49-F238E27FC236}">
                <a16:creationId xmlns:a16="http://schemas.microsoft.com/office/drawing/2014/main" id="{897FA9BE-2018-EAFB-0D77-DFF206101C96}"/>
              </a:ext>
            </a:extLst>
          </p:cNvPr>
          <p:cNvSpPr/>
          <p:nvPr/>
        </p:nvSpPr>
        <p:spPr>
          <a:xfrm rot="15639937">
            <a:off x="5530776" y="21100"/>
            <a:ext cx="651516" cy="6877965"/>
          </a:xfrm>
          <a:prstGeom prst="curved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BE">
              <a:solidFill>
                <a:schemeClr val="tx1"/>
              </a:solidFill>
            </a:endParaRPr>
          </a:p>
        </p:txBody>
      </p:sp>
      <p:pic>
        <p:nvPicPr>
          <p:cNvPr id="17" name="Picture 16">
            <a:extLst>
              <a:ext uri="{FF2B5EF4-FFF2-40B4-BE49-F238E27FC236}">
                <a16:creationId xmlns:a16="http://schemas.microsoft.com/office/drawing/2014/main" id="{E4BC4BB6-D17A-D591-0AFA-49F97E1EFE98}"/>
              </a:ext>
            </a:extLst>
          </p:cNvPr>
          <p:cNvPicPr>
            <a:picLocks noChangeAspect="1"/>
          </p:cNvPicPr>
          <p:nvPr/>
        </p:nvPicPr>
        <p:blipFill>
          <a:blip r:embed="rId3"/>
          <a:stretch>
            <a:fillRect/>
          </a:stretch>
        </p:blipFill>
        <p:spPr>
          <a:xfrm>
            <a:off x="4875349" y="4194977"/>
            <a:ext cx="3113429" cy="2055909"/>
          </a:xfrm>
          <a:prstGeom prst="rect">
            <a:avLst/>
          </a:prstGeom>
        </p:spPr>
      </p:pic>
      <p:pic>
        <p:nvPicPr>
          <p:cNvPr id="19" name="Picture 18">
            <a:extLst>
              <a:ext uri="{FF2B5EF4-FFF2-40B4-BE49-F238E27FC236}">
                <a16:creationId xmlns:a16="http://schemas.microsoft.com/office/drawing/2014/main" id="{F76E8EFE-7E9B-11E9-D5C9-7832AD53B3FD}"/>
              </a:ext>
            </a:extLst>
          </p:cNvPr>
          <p:cNvPicPr>
            <a:picLocks noChangeAspect="1"/>
          </p:cNvPicPr>
          <p:nvPr/>
        </p:nvPicPr>
        <p:blipFill>
          <a:blip r:embed="rId4"/>
          <a:stretch>
            <a:fillRect/>
          </a:stretch>
        </p:blipFill>
        <p:spPr>
          <a:xfrm>
            <a:off x="8681998" y="3835976"/>
            <a:ext cx="3261814" cy="3052543"/>
          </a:xfrm>
          <a:prstGeom prst="rect">
            <a:avLst/>
          </a:prstGeom>
        </p:spPr>
      </p:pic>
      <p:sp>
        <p:nvSpPr>
          <p:cNvPr id="20" name="TextBox 19">
            <a:extLst>
              <a:ext uri="{FF2B5EF4-FFF2-40B4-BE49-F238E27FC236}">
                <a16:creationId xmlns:a16="http://schemas.microsoft.com/office/drawing/2014/main" id="{FBDD584A-F3A4-F3BE-8A74-8156FBD878E0}"/>
              </a:ext>
            </a:extLst>
          </p:cNvPr>
          <p:cNvSpPr txBox="1"/>
          <p:nvPr/>
        </p:nvSpPr>
        <p:spPr>
          <a:xfrm>
            <a:off x="5782582" y="4146505"/>
            <a:ext cx="543859" cy="369332"/>
          </a:xfrm>
          <a:prstGeom prst="rect">
            <a:avLst/>
          </a:prstGeom>
          <a:noFill/>
        </p:spPr>
        <p:txBody>
          <a:bodyPr wrap="square" rtlCol="0">
            <a:spAutoFit/>
          </a:bodyPr>
          <a:lstStyle/>
          <a:p>
            <a:r>
              <a:rPr lang="en-US" dirty="0"/>
              <a:t>👈</a:t>
            </a:r>
            <a:endParaRPr lang="en-BE" dirty="0"/>
          </a:p>
        </p:txBody>
      </p:sp>
      <p:sp>
        <p:nvSpPr>
          <p:cNvPr id="21" name="TextBox 20">
            <a:extLst>
              <a:ext uri="{FF2B5EF4-FFF2-40B4-BE49-F238E27FC236}">
                <a16:creationId xmlns:a16="http://schemas.microsoft.com/office/drawing/2014/main" id="{247F993C-F31C-5E96-DDFB-5833C85F5690}"/>
              </a:ext>
            </a:extLst>
          </p:cNvPr>
          <p:cNvSpPr txBox="1"/>
          <p:nvPr/>
        </p:nvSpPr>
        <p:spPr>
          <a:xfrm>
            <a:off x="11551798" y="5948377"/>
            <a:ext cx="543859" cy="369332"/>
          </a:xfrm>
          <a:prstGeom prst="rect">
            <a:avLst/>
          </a:prstGeom>
          <a:noFill/>
        </p:spPr>
        <p:txBody>
          <a:bodyPr wrap="square" rtlCol="0">
            <a:spAutoFit/>
          </a:bodyPr>
          <a:lstStyle/>
          <a:p>
            <a:r>
              <a:rPr lang="en-US" dirty="0"/>
              <a:t>👈</a:t>
            </a:r>
            <a:endParaRPr lang="en-BE" dirty="0"/>
          </a:p>
        </p:txBody>
      </p:sp>
      <p:sp>
        <p:nvSpPr>
          <p:cNvPr id="22" name="Arrow: Curved Left 21">
            <a:extLst>
              <a:ext uri="{FF2B5EF4-FFF2-40B4-BE49-F238E27FC236}">
                <a16:creationId xmlns:a16="http://schemas.microsoft.com/office/drawing/2014/main" id="{4FC4DBF2-5062-8F6B-B7BA-5B3AFA9AB52B}"/>
              </a:ext>
            </a:extLst>
          </p:cNvPr>
          <p:cNvSpPr/>
          <p:nvPr/>
        </p:nvSpPr>
        <p:spPr>
          <a:xfrm rot="16588280">
            <a:off x="3033886" y="-281038"/>
            <a:ext cx="538822" cy="4022700"/>
          </a:xfrm>
          <a:prstGeom prst="curved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BE">
              <a:solidFill>
                <a:schemeClr val="tx1"/>
              </a:solidFill>
            </a:endParaRPr>
          </a:p>
        </p:txBody>
      </p:sp>
    </p:spTree>
    <p:extLst>
      <p:ext uri="{BB962C8B-B14F-4D97-AF65-F5344CB8AC3E}">
        <p14:creationId xmlns:p14="http://schemas.microsoft.com/office/powerpoint/2010/main" val="714666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p:bldP spid="21" grpId="0"/>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DF2D1-6877-ECCE-C7F1-60A6DE0287A0}"/>
              </a:ext>
            </a:extLst>
          </p:cNvPr>
          <p:cNvSpPr>
            <a:spLocks noGrp="1"/>
          </p:cNvSpPr>
          <p:nvPr>
            <p:ph type="title"/>
          </p:nvPr>
        </p:nvSpPr>
        <p:spPr/>
        <p:txBody>
          <a:bodyPr/>
          <a:lstStyle/>
          <a:p>
            <a:r>
              <a:rPr lang="en-US" dirty="0"/>
              <a:t>File </a:t>
            </a:r>
            <a:r>
              <a:rPr lang="en-US" dirty="0">
                <a:sym typeface="Wingdings" panose="05000000000000000000" pitchFamily="2" charset="2"/>
              </a:rPr>
              <a:t> New Project…</a:t>
            </a:r>
            <a:endParaRPr lang="en-BE" dirty="0"/>
          </a:p>
        </p:txBody>
      </p:sp>
      <p:sp>
        <p:nvSpPr>
          <p:cNvPr id="3" name="Slide Number Placeholder 2">
            <a:extLst>
              <a:ext uri="{FF2B5EF4-FFF2-40B4-BE49-F238E27FC236}">
                <a16:creationId xmlns:a16="http://schemas.microsoft.com/office/drawing/2014/main" id="{C913E34A-30AC-7BE4-3FA8-BC8078372B01}"/>
              </a:ext>
            </a:extLst>
          </p:cNvPr>
          <p:cNvSpPr>
            <a:spLocks noGrp="1"/>
          </p:cNvSpPr>
          <p:nvPr>
            <p:ph type="sldNum" sz="quarter" idx="10"/>
          </p:nvPr>
        </p:nvSpPr>
        <p:spPr/>
        <p:txBody>
          <a:bodyPr/>
          <a:lstStyle/>
          <a:p>
            <a:fld id="{4EE75B84-B7E0-4C4B-AC9D-894B0C074E7C}" type="slidenum">
              <a:rPr lang="en-PL" smtClean="0"/>
              <a:pPr/>
              <a:t>4</a:t>
            </a:fld>
            <a:endParaRPr lang="en-PL"/>
          </a:p>
        </p:txBody>
      </p:sp>
      <p:pic>
        <p:nvPicPr>
          <p:cNvPr id="6" name="Content Placeholder 5">
            <a:extLst>
              <a:ext uri="{FF2B5EF4-FFF2-40B4-BE49-F238E27FC236}">
                <a16:creationId xmlns:a16="http://schemas.microsoft.com/office/drawing/2014/main" id="{E779A780-E415-4042-9820-D775B09ED403}"/>
              </a:ext>
            </a:extLst>
          </p:cNvPr>
          <p:cNvPicPr>
            <a:picLocks noGrp="1" noChangeAspect="1"/>
          </p:cNvPicPr>
          <p:nvPr>
            <p:ph idx="1"/>
          </p:nvPr>
        </p:nvPicPr>
        <p:blipFill rotWithShape="1">
          <a:blip r:embed="rId3"/>
          <a:srcRect t="6881"/>
          <a:stretch/>
        </p:blipFill>
        <p:spPr>
          <a:xfrm>
            <a:off x="1416423" y="1506071"/>
            <a:ext cx="9359153" cy="5162698"/>
          </a:xfrm>
        </p:spPr>
      </p:pic>
      <p:sp>
        <p:nvSpPr>
          <p:cNvPr id="7" name="TextBox 6">
            <a:extLst>
              <a:ext uri="{FF2B5EF4-FFF2-40B4-BE49-F238E27FC236}">
                <a16:creationId xmlns:a16="http://schemas.microsoft.com/office/drawing/2014/main" id="{4FC25353-ABD6-4CC4-0309-507E3BC4DE74}"/>
              </a:ext>
            </a:extLst>
          </p:cNvPr>
          <p:cNvSpPr txBox="1"/>
          <p:nvPr/>
        </p:nvSpPr>
        <p:spPr>
          <a:xfrm>
            <a:off x="1326777" y="1136739"/>
            <a:ext cx="2232342" cy="369332"/>
          </a:xfrm>
          <a:prstGeom prst="rect">
            <a:avLst/>
          </a:prstGeom>
          <a:noFill/>
        </p:spPr>
        <p:txBody>
          <a:bodyPr wrap="none" rtlCol="0">
            <a:spAutoFit/>
          </a:bodyPr>
          <a:lstStyle/>
          <a:p>
            <a:r>
              <a:rPr lang="en-US" i="1" dirty="0" err="1"/>
              <a:t>WebApplication.http</a:t>
            </a:r>
            <a:endParaRPr lang="en-BE" i="1" dirty="0"/>
          </a:p>
        </p:txBody>
      </p:sp>
    </p:spTree>
    <p:extLst>
      <p:ext uri="{BB962C8B-B14F-4D97-AF65-F5344CB8AC3E}">
        <p14:creationId xmlns:p14="http://schemas.microsoft.com/office/powerpoint/2010/main" val="39531208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96466-BBE2-3932-A899-E04221793181}"/>
              </a:ext>
            </a:extLst>
          </p:cNvPr>
          <p:cNvSpPr>
            <a:spLocks noGrp="1"/>
          </p:cNvSpPr>
          <p:nvPr>
            <p:ph type="title"/>
          </p:nvPr>
        </p:nvSpPr>
        <p:spPr/>
        <p:txBody>
          <a:bodyPr/>
          <a:lstStyle/>
          <a:p>
            <a:r>
              <a:rPr lang="en-US" dirty="0"/>
              <a:t>Updating an existing resource</a:t>
            </a:r>
            <a:endParaRPr lang="en-BE" dirty="0"/>
          </a:p>
        </p:txBody>
      </p:sp>
      <p:sp>
        <p:nvSpPr>
          <p:cNvPr id="3" name="Slide Number Placeholder 2">
            <a:extLst>
              <a:ext uri="{FF2B5EF4-FFF2-40B4-BE49-F238E27FC236}">
                <a16:creationId xmlns:a16="http://schemas.microsoft.com/office/drawing/2014/main" id="{19E9860C-294D-284D-AF65-43E36A23DD64}"/>
              </a:ext>
            </a:extLst>
          </p:cNvPr>
          <p:cNvSpPr>
            <a:spLocks noGrp="1"/>
          </p:cNvSpPr>
          <p:nvPr>
            <p:ph type="sldNum" sz="quarter" idx="10"/>
          </p:nvPr>
        </p:nvSpPr>
        <p:spPr/>
        <p:txBody>
          <a:bodyPr/>
          <a:lstStyle/>
          <a:p>
            <a:fld id="{4EE75B84-B7E0-4C4B-AC9D-894B0C074E7C}" type="slidenum">
              <a:rPr lang="en-PL" smtClean="0"/>
              <a:pPr/>
              <a:t>40</a:t>
            </a:fld>
            <a:endParaRPr lang="en-PL"/>
          </a:p>
        </p:txBody>
      </p:sp>
      <p:sp>
        <p:nvSpPr>
          <p:cNvPr id="4" name="Content Placeholder 3">
            <a:extLst>
              <a:ext uri="{FF2B5EF4-FFF2-40B4-BE49-F238E27FC236}">
                <a16:creationId xmlns:a16="http://schemas.microsoft.com/office/drawing/2014/main" id="{130158F3-6414-5BB2-5837-30F755B385EE}"/>
              </a:ext>
            </a:extLst>
          </p:cNvPr>
          <p:cNvSpPr>
            <a:spLocks noGrp="1"/>
          </p:cNvSpPr>
          <p:nvPr>
            <p:ph idx="1"/>
          </p:nvPr>
        </p:nvSpPr>
        <p:spPr/>
        <p:txBody>
          <a:bodyPr/>
          <a:lstStyle/>
          <a:p>
            <a:pPr marL="0" indent="0">
              <a:buNone/>
            </a:pPr>
            <a:r>
              <a:rPr lang="en-US" dirty="0"/>
              <a:t>🌐 PUT https://api.pieshop.com/pies/51</a:t>
            </a:r>
            <a:br>
              <a:rPr lang="en-US" dirty="0"/>
            </a:br>
            <a:br>
              <a:rPr lang="en-US" dirty="0"/>
            </a:br>
            <a:br>
              <a:rPr lang="en-US" dirty="0"/>
            </a:br>
            <a:r>
              <a:rPr lang="en-US" dirty="0"/>
              <a:t>      Content-Type: application/</a:t>
            </a:r>
            <a:r>
              <a:rPr lang="en-US" dirty="0" err="1"/>
              <a:t>json</a:t>
            </a:r>
            <a:br>
              <a:rPr lang="en-US" dirty="0"/>
            </a:br>
            <a:r>
              <a:rPr lang="en-US" dirty="0"/>
              <a:t>      {</a:t>
            </a:r>
          </a:p>
          <a:p>
            <a:pPr marL="0" indent="0">
              <a:buNone/>
            </a:pPr>
            <a:r>
              <a:rPr lang="en-US" dirty="0"/>
              <a:t>	“name” = “Xmas pudding”</a:t>
            </a:r>
            <a:br>
              <a:rPr lang="en-US" dirty="0"/>
            </a:br>
            <a:r>
              <a:rPr lang="en-US" dirty="0"/>
              <a:t>	“description” = “Festive”</a:t>
            </a:r>
          </a:p>
          <a:p>
            <a:pPr marL="0" indent="0">
              <a:buNone/>
            </a:pPr>
            <a:r>
              <a:rPr lang="en-US" dirty="0"/>
              <a:t>      } </a:t>
            </a:r>
          </a:p>
          <a:p>
            <a:endParaRPr lang="en-BE" dirty="0"/>
          </a:p>
        </p:txBody>
      </p:sp>
      <p:sp>
        <p:nvSpPr>
          <p:cNvPr id="7" name="Left Brace 6">
            <a:extLst>
              <a:ext uri="{FF2B5EF4-FFF2-40B4-BE49-F238E27FC236}">
                <a16:creationId xmlns:a16="http://schemas.microsoft.com/office/drawing/2014/main" id="{08E905C6-5980-6F89-C249-EC067B5A8793}"/>
              </a:ext>
            </a:extLst>
          </p:cNvPr>
          <p:cNvSpPr/>
          <p:nvPr/>
        </p:nvSpPr>
        <p:spPr>
          <a:xfrm rot="16200000">
            <a:off x="2831437" y="1356121"/>
            <a:ext cx="223934" cy="16188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sp>
        <p:nvSpPr>
          <p:cNvPr id="8" name="Left Brace 7">
            <a:extLst>
              <a:ext uri="{FF2B5EF4-FFF2-40B4-BE49-F238E27FC236}">
                <a16:creationId xmlns:a16="http://schemas.microsoft.com/office/drawing/2014/main" id="{925E034D-459A-F3E0-2581-E99E0C6EB0A2}"/>
              </a:ext>
            </a:extLst>
          </p:cNvPr>
          <p:cNvSpPr/>
          <p:nvPr/>
        </p:nvSpPr>
        <p:spPr>
          <a:xfrm rot="16200000">
            <a:off x="4128625" y="1830562"/>
            <a:ext cx="180953" cy="7071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sp>
        <p:nvSpPr>
          <p:cNvPr id="9" name="TextBox 8">
            <a:extLst>
              <a:ext uri="{FF2B5EF4-FFF2-40B4-BE49-F238E27FC236}">
                <a16:creationId xmlns:a16="http://schemas.microsoft.com/office/drawing/2014/main" id="{F8068AB5-0ABF-16E1-D53B-714AC53B3433}"/>
              </a:ext>
            </a:extLst>
          </p:cNvPr>
          <p:cNvSpPr txBox="1"/>
          <p:nvPr/>
        </p:nvSpPr>
        <p:spPr>
          <a:xfrm>
            <a:off x="2456101" y="2208472"/>
            <a:ext cx="979755" cy="369332"/>
          </a:xfrm>
          <a:prstGeom prst="rect">
            <a:avLst/>
          </a:prstGeom>
          <a:noFill/>
        </p:spPr>
        <p:txBody>
          <a:bodyPr wrap="none" rtlCol="0">
            <a:spAutoFit/>
          </a:bodyPr>
          <a:lstStyle/>
          <a:p>
            <a:pPr algn="ctr"/>
            <a:r>
              <a:rPr lang="en-US" dirty="0">
                <a:solidFill>
                  <a:schemeClr val="tx2"/>
                </a:solidFill>
              </a:rPr>
              <a:t>Domain</a:t>
            </a:r>
            <a:endParaRPr lang="en-BE" dirty="0">
              <a:solidFill>
                <a:schemeClr val="tx2"/>
              </a:solidFill>
            </a:endParaRPr>
          </a:p>
        </p:txBody>
      </p:sp>
      <p:sp>
        <p:nvSpPr>
          <p:cNvPr id="10" name="TextBox 9">
            <a:extLst>
              <a:ext uri="{FF2B5EF4-FFF2-40B4-BE49-F238E27FC236}">
                <a16:creationId xmlns:a16="http://schemas.microsoft.com/office/drawing/2014/main" id="{FE2A6FC3-2CB7-6D06-C508-A707AF5B252E}"/>
              </a:ext>
            </a:extLst>
          </p:cNvPr>
          <p:cNvSpPr txBox="1"/>
          <p:nvPr/>
        </p:nvSpPr>
        <p:spPr>
          <a:xfrm>
            <a:off x="3772457" y="2228598"/>
            <a:ext cx="800219" cy="369332"/>
          </a:xfrm>
          <a:prstGeom prst="rect">
            <a:avLst/>
          </a:prstGeom>
          <a:noFill/>
        </p:spPr>
        <p:txBody>
          <a:bodyPr wrap="none" rtlCol="0">
            <a:spAutoFit/>
          </a:bodyPr>
          <a:lstStyle/>
          <a:p>
            <a:pPr algn="ctr"/>
            <a:r>
              <a:rPr lang="en-US" dirty="0">
                <a:solidFill>
                  <a:schemeClr val="tx2"/>
                </a:solidFill>
              </a:rPr>
              <a:t>Route</a:t>
            </a:r>
            <a:endParaRPr lang="en-BE" dirty="0">
              <a:solidFill>
                <a:schemeClr val="tx2"/>
              </a:solidFill>
            </a:endParaRPr>
          </a:p>
        </p:txBody>
      </p:sp>
      <p:sp>
        <p:nvSpPr>
          <p:cNvPr id="11" name="Left Brace 10">
            <a:extLst>
              <a:ext uri="{FF2B5EF4-FFF2-40B4-BE49-F238E27FC236}">
                <a16:creationId xmlns:a16="http://schemas.microsoft.com/office/drawing/2014/main" id="{684826C8-0F85-7683-C064-D530AB4B9A7E}"/>
              </a:ext>
            </a:extLst>
          </p:cNvPr>
          <p:cNvSpPr/>
          <p:nvPr/>
        </p:nvSpPr>
        <p:spPr>
          <a:xfrm rot="16200000">
            <a:off x="1061502" y="1920187"/>
            <a:ext cx="223934" cy="47969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sp>
        <p:nvSpPr>
          <p:cNvPr id="12" name="TextBox 11">
            <a:extLst>
              <a:ext uri="{FF2B5EF4-FFF2-40B4-BE49-F238E27FC236}">
                <a16:creationId xmlns:a16="http://schemas.microsoft.com/office/drawing/2014/main" id="{61515FD9-9C15-CCEE-3885-80A6DD1957E8}"/>
              </a:ext>
            </a:extLst>
          </p:cNvPr>
          <p:cNvSpPr txBox="1"/>
          <p:nvPr/>
        </p:nvSpPr>
        <p:spPr>
          <a:xfrm>
            <a:off x="671979" y="2223080"/>
            <a:ext cx="954108" cy="369332"/>
          </a:xfrm>
          <a:prstGeom prst="rect">
            <a:avLst/>
          </a:prstGeom>
          <a:noFill/>
        </p:spPr>
        <p:txBody>
          <a:bodyPr wrap="none" rtlCol="0">
            <a:spAutoFit/>
          </a:bodyPr>
          <a:lstStyle/>
          <a:p>
            <a:pPr algn="ctr"/>
            <a:r>
              <a:rPr lang="en-US" dirty="0">
                <a:solidFill>
                  <a:schemeClr val="tx2"/>
                </a:solidFill>
              </a:rPr>
              <a:t>Method</a:t>
            </a:r>
            <a:endParaRPr lang="en-BE" dirty="0">
              <a:solidFill>
                <a:schemeClr val="tx2"/>
              </a:solidFill>
            </a:endParaRPr>
          </a:p>
        </p:txBody>
      </p:sp>
      <p:sp>
        <p:nvSpPr>
          <p:cNvPr id="13" name="Left Brace 12">
            <a:extLst>
              <a:ext uri="{FF2B5EF4-FFF2-40B4-BE49-F238E27FC236}">
                <a16:creationId xmlns:a16="http://schemas.microsoft.com/office/drawing/2014/main" id="{64C0BC2F-8F44-050D-D5BD-055D4EF3DFDA}"/>
              </a:ext>
            </a:extLst>
          </p:cNvPr>
          <p:cNvSpPr/>
          <p:nvPr/>
        </p:nvSpPr>
        <p:spPr>
          <a:xfrm rot="16200000">
            <a:off x="2638577" y="2457992"/>
            <a:ext cx="223935" cy="364426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sp>
        <p:nvSpPr>
          <p:cNvPr id="14" name="TextBox 13">
            <a:extLst>
              <a:ext uri="{FF2B5EF4-FFF2-40B4-BE49-F238E27FC236}">
                <a16:creationId xmlns:a16="http://schemas.microsoft.com/office/drawing/2014/main" id="{F944296B-67D4-8E8A-68C9-C3108CBA74D7}"/>
              </a:ext>
            </a:extLst>
          </p:cNvPr>
          <p:cNvSpPr txBox="1"/>
          <p:nvPr/>
        </p:nvSpPr>
        <p:spPr>
          <a:xfrm>
            <a:off x="1946481" y="4342361"/>
            <a:ext cx="1608134" cy="369332"/>
          </a:xfrm>
          <a:prstGeom prst="rect">
            <a:avLst/>
          </a:prstGeom>
          <a:noFill/>
        </p:spPr>
        <p:txBody>
          <a:bodyPr wrap="none" rtlCol="0">
            <a:spAutoFit/>
          </a:bodyPr>
          <a:lstStyle/>
          <a:p>
            <a:pPr algn="ctr"/>
            <a:r>
              <a:rPr lang="en-US" dirty="0">
                <a:solidFill>
                  <a:schemeClr val="tx2"/>
                </a:solidFill>
              </a:rPr>
              <a:t>Request body</a:t>
            </a:r>
            <a:endParaRPr lang="en-BE" dirty="0">
              <a:solidFill>
                <a:schemeClr val="tx2"/>
              </a:solidFill>
            </a:endParaRPr>
          </a:p>
        </p:txBody>
      </p:sp>
      <p:pic>
        <p:nvPicPr>
          <p:cNvPr id="16" name="Picture 15">
            <a:extLst>
              <a:ext uri="{FF2B5EF4-FFF2-40B4-BE49-F238E27FC236}">
                <a16:creationId xmlns:a16="http://schemas.microsoft.com/office/drawing/2014/main" id="{17BA562E-C9DD-2156-DFF7-7A43CC17F5BB}"/>
              </a:ext>
            </a:extLst>
          </p:cNvPr>
          <p:cNvPicPr>
            <a:picLocks noChangeAspect="1"/>
          </p:cNvPicPr>
          <p:nvPr/>
        </p:nvPicPr>
        <p:blipFill>
          <a:blip r:embed="rId3"/>
          <a:stretch>
            <a:fillRect/>
          </a:stretch>
        </p:blipFill>
        <p:spPr>
          <a:xfrm>
            <a:off x="5730382" y="260890"/>
            <a:ext cx="6325763" cy="4663044"/>
          </a:xfrm>
          <a:prstGeom prst="rect">
            <a:avLst/>
          </a:prstGeom>
        </p:spPr>
      </p:pic>
      <p:sp>
        <p:nvSpPr>
          <p:cNvPr id="18" name="Arrow: Curved Right 17">
            <a:extLst>
              <a:ext uri="{FF2B5EF4-FFF2-40B4-BE49-F238E27FC236}">
                <a16:creationId xmlns:a16="http://schemas.microsoft.com/office/drawing/2014/main" id="{C511486A-ED51-69F9-4F6E-2403699A336D}"/>
              </a:ext>
            </a:extLst>
          </p:cNvPr>
          <p:cNvSpPr/>
          <p:nvPr/>
        </p:nvSpPr>
        <p:spPr>
          <a:xfrm rot="15248010">
            <a:off x="6909226" y="-941268"/>
            <a:ext cx="651516" cy="8180328"/>
          </a:xfrm>
          <a:prstGeom prst="curved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BE">
              <a:solidFill>
                <a:schemeClr val="tx1"/>
              </a:solidFill>
            </a:endParaRPr>
          </a:p>
        </p:txBody>
      </p:sp>
      <p:sp>
        <p:nvSpPr>
          <p:cNvPr id="22" name="Arrow: Curved Left 21">
            <a:extLst>
              <a:ext uri="{FF2B5EF4-FFF2-40B4-BE49-F238E27FC236}">
                <a16:creationId xmlns:a16="http://schemas.microsoft.com/office/drawing/2014/main" id="{6974734C-ADC8-2301-6EDC-70020DBD6755}"/>
              </a:ext>
            </a:extLst>
          </p:cNvPr>
          <p:cNvSpPr/>
          <p:nvPr/>
        </p:nvSpPr>
        <p:spPr>
          <a:xfrm rot="16026574">
            <a:off x="7121069" y="-1688163"/>
            <a:ext cx="538822" cy="6096682"/>
          </a:xfrm>
          <a:prstGeom prst="curved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BE">
              <a:solidFill>
                <a:schemeClr val="tx1"/>
              </a:solidFill>
            </a:endParaRPr>
          </a:p>
        </p:txBody>
      </p:sp>
      <p:pic>
        <p:nvPicPr>
          <p:cNvPr id="24" name="Picture 23">
            <a:extLst>
              <a:ext uri="{FF2B5EF4-FFF2-40B4-BE49-F238E27FC236}">
                <a16:creationId xmlns:a16="http://schemas.microsoft.com/office/drawing/2014/main" id="{1C0767E0-4814-C302-749B-71F4AEBF0DB3}"/>
              </a:ext>
            </a:extLst>
          </p:cNvPr>
          <p:cNvPicPr>
            <a:picLocks noChangeAspect="1"/>
          </p:cNvPicPr>
          <p:nvPr/>
        </p:nvPicPr>
        <p:blipFill>
          <a:blip r:embed="rId4"/>
          <a:stretch>
            <a:fillRect/>
          </a:stretch>
        </p:blipFill>
        <p:spPr>
          <a:xfrm>
            <a:off x="4196166" y="5032249"/>
            <a:ext cx="3799668" cy="1579331"/>
          </a:xfrm>
          <a:prstGeom prst="rect">
            <a:avLst/>
          </a:prstGeom>
        </p:spPr>
      </p:pic>
      <p:sp>
        <p:nvSpPr>
          <p:cNvPr id="25" name="TextBox 24">
            <a:extLst>
              <a:ext uri="{FF2B5EF4-FFF2-40B4-BE49-F238E27FC236}">
                <a16:creationId xmlns:a16="http://schemas.microsoft.com/office/drawing/2014/main" id="{B4F3A62C-43D3-538B-29CD-8FFB27EB9151}"/>
              </a:ext>
            </a:extLst>
          </p:cNvPr>
          <p:cNvSpPr txBox="1"/>
          <p:nvPr/>
        </p:nvSpPr>
        <p:spPr>
          <a:xfrm>
            <a:off x="5461743" y="4993376"/>
            <a:ext cx="543859" cy="369332"/>
          </a:xfrm>
          <a:prstGeom prst="rect">
            <a:avLst/>
          </a:prstGeom>
          <a:noFill/>
        </p:spPr>
        <p:txBody>
          <a:bodyPr wrap="square" rtlCol="0">
            <a:spAutoFit/>
          </a:bodyPr>
          <a:lstStyle/>
          <a:p>
            <a:r>
              <a:rPr lang="en-US" dirty="0"/>
              <a:t>👈</a:t>
            </a:r>
            <a:endParaRPr lang="en-BE" dirty="0"/>
          </a:p>
        </p:txBody>
      </p:sp>
      <p:pic>
        <p:nvPicPr>
          <p:cNvPr id="27" name="Picture 26">
            <a:extLst>
              <a:ext uri="{FF2B5EF4-FFF2-40B4-BE49-F238E27FC236}">
                <a16:creationId xmlns:a16="http://schemas.microsoft.com/office/drawing/2014/main" id="{336AA6E8-39C9-970E-E45A-41C3A1E0D35D}"/>
              </a:ext>
            </a:extLst>
          </p:cNvPr>
          <p:cNvPicPr>
            <a:picLocks noChangeAspect="1"/>
          </p:cNvPicPr>
          <p:nvPr/>
        </p:nvPicPr>
        <p:blipFill>
          <a:blip r:embed="rId5"/>
          <a:stretch>
            <a:fillRect/>
          </a:stretch>
        </p:blipFill>
        <p:spPr>
          <a:xfrm>
            <a:off x="8411884" y="4993376"/>
            <a:ext cx="3644261" cy="2411679"/>
          </a:xfrm>
          <a:prstGeom prst="rect">
            <a:avLst/>
          </a:prstGeom>
        </p:spPr>
      </p:pic>
      <p:sp>
        <p:nvSpPr>
          <p:cNvPr id="28" name="TextBox 27">
            <a:extLst>
              <a:ext uri="{FF2B5EF4-FFF2-40B4-BE49-F238E27FC236}">
                <a16:creationId xmlns:a16="http://schemas.microsoft.com/office/drawing/2014/main" id="{3FAA4DC2-10D2-107F-3DF7-9663F576D8BE}"/>
              </a:ext>
            </a:extLst>
          </p:cNvPr>
          <p:cNvSpPr txBox="1"/>
          <p:nvPr/>
        </p:nvSpPr>
        <p:spPr>
          <a:xfrm>
            <a:off x="9525743" y="4922964"/>
            <a:ext cx="543859" cy="369332"/>
          </a:xfrm>
          <a:prstGeom prst="rect">
            <a:avLst/>
          </a:prstGeom>
          <a:noFill/>
        </p:spPr>
        <p:txBody>
          <a:bodyPr wrap="square" rtlCol="0">
            <a:spAutoFit/>
          </a:bodyPr>
          <a:lstStyle/>
          <a:p>
            <a:r>
              <a:rPr lang="en-US" dirty="0"/>
              <a:t>👈</a:t>
            </a:r>
            <a:endParaRPr lang="en-BE" dirty="0"/>
          </a:p>
        </p:txBody>
      </p:sp>
      <p:sp>
        <p:nvSpPr>
          <p:cNvPr id="31" name="Arrow: Down 30">
            <a:extLst>
              <a:ext uri="{FF2B5EF4-FFF2-40B4-BE49-F238E27FC236}">
                <a16:creationId xmlns:a16="http://schemas.microsoft.com/office/drawing/2014/main" id="{FE1E0B05-ABFC-47AB-EDB4-5DC23DBBC7F1}"/>
              </a:ext>
            </a:extLst>
          </p:cNvPr>
          <p:cNvSpPr/>
          <p:nvPr/>
        </p:nvSpPr>
        <p:spPr>
          <a:xfrm>
            <a:off x="6287393" y="4439396"/>
            <a:ext cx="204847" cy="5272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TextBox 31">
            <a:extLst>
              <a:ext uri="{FF2B5EF4-FFF2-40B4-BE49-F238E27FC236}">
                <a16:creationId xmlns:a16="http://schemas.microsoft.com/office/drawing/2014/main" id="{3D7DC0A5-1428-94E4-D222-699690958920}"/>
              </a:ext>
            </a:extLst>
          </p:cNvPr>
          <p:cNvSpPr txBox="1"/>
          <p:nvPr/>
        </p:nvSpPr>
        <p:spPr>
          <a:xfrm>
            <a:off x="6419926" y="4496129"/>
            <a:ext cx="2733040" cy="369332"/>
          </a:xfrm>
          <a:prstGeom prst="rect">
            <a:avLst/>
          </a:prstGeom>
          <a:noFill/>
        </p:spPr>
        <p:txBody>
          <a:bodyPr wrap="square" rtlCol="0">
            <a:spAutoFit/>
          </a:bodyPr>
          <a:lstStyle/>
          <a:p>
            <a:r>
              <a:rPr lang="en-US" dirty="0"/>
              <a:t>/pies/51</a:t>
            </a:r>
            <a:endParaRPr lang="en-BE" b="1" dirty="0"/>
          </a:p>
        </p:txBody>
      </p:sp>
      <p:sp>
        <p:nvSpPr>
          <p:cNvPr id="33" name="Arrow: Down 32">
            <a:extLst>
              <a:ext uri="{FF2B5EF4-FFF2-40B4-BE49-F238E27FC236}">
                <a16:creationId xmlns:a16="http://schemas.microsoft.com/office/drawing/2014/main" id="{3021B6B6-3627-1DC8-86AD-A1F142B01A1D}"/>
              </a:ext>
            </a:extLst>
          </p:cNvPr>
          <p:cNvSpPr/>
          <p:nvPr/>
        </p:nvSpPr>
        <p:spPr>
          <a:xfrm>
            <a:off x="9470423" y="4447999"/>
            <a:ext cx="204847" cy="5272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TextBox 33">
            <a:extLst>
              <a:ext uri="{FF2B5EF4-FFF2-40B4-BE49-F238E27FC236}">
                <a16:creationId xmlns:a16="http://schemas.microsoft.com/office/drawing/2014/main" id="{22944352-1272-1599-8AAE-0D7E2ABBA646}"/>
              </a:ext>
            </a:extLst>
          </p:cNvPr>
          <p:cNvSpPr txBox="1"/>
          <p:nvPr/>
        </p:nvSpPr>
        <p:spPr>
          <a:xfrm>
            <a:off x="9602956" y="4504732"/>
            <a:ext cx="2733040" cy="369332"/>
          </a:xfrm>
          <a:prstGeom prst="rect">
            <a:avLst/>
          </a:prstGeom>
          <a:noFill/>
        </p:spPr>
        <p:txBody>
          <a:bodyPr wrap="square" rtlCol="0">
            <a:spAutoFit/>
          </a:bodyPr>
          <a:lstStyle/>
          <a:p>
            <a:r>
              <a:rPr lang="en-US" dirty="0"/>
              <a:t>/pies/9000</a:t>
            </a:r>
            <a:endParaRPr lang="en-BE" b="1" dirty="0"/>
          </a:p>
        </p:txBody>
      </p:sp>
      <p:sp>
        <p:nvSpPr>
          <p:cNvPr id="35" name="Arrow: Curved Left 34">
            <a:extLst>
              <a:ext uri="{FF2B5EF4-FFF2-40B4-BE49-F238E27FC236}">
                <a16:creationId xmlns:a16="http://schemas.microsoft.com/office/drawing/2014/main" id="{36004C84-F0F5-61E9-147A-D57A584081E2}"/>
              </a:ext>
            </a:extLst>
          </p:cNvPr>
          <p:cNvSpPr/>
          <p:nvPr/>
        </p:nvSpPr>
        <p:spPr>
          <a:xfrm rot="15883006">
            <a:off x="3680262" y="-1687292"/>
            <a:ext cx="538822" cy="5876800"/>
          </a:xfrm>
          <a:prstGeom prst="curved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BE">
              <a:solidFill>
                <a:schemeClr val="tx1"/>
              </a:solidFill>
            </a:endParaRPr>
          </a:p>
        </p:txBody>
      </p:sp>
    </p:spTree>
    <p:extLst>
      <p:ext uri="{BB962C8B-B14F-4D97-AF65-F5344CB8AC3E}">
        <p14:creationId xmlns:p14="http://schemas.microsoft.com/office/powerpoint/2010/main" val="165336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5" grpId="0"/>
      <p:bldP spid="28" grpId="0"/>
      <p:bldP spid="31" grpId="0" animBg="1"/>
      <p:bldP spid="32" grpId="0"/>
      <p:bldP spid="33" grpId="0" animBg="1"/>
      <p:bldP spid="34" grpId="0"/>
      <p:bldP spid="3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96466-BBE2-3932-A899-E04221793181}"/>
              </a:ext>
            </a:extLst>
          </p:cNvPr>
          <p:cNvSpPr>
            <a:spLocks noGrp="1"/>
          </p:cNvSpPr>
          <p:nvPr>
            <p:ph type="title"/>
          </p:nvPr>
        </p:nvSpPr>
        <p:spPr/>
        <p:txBody>
          <a:bodyPr/>
          <a:lstStyle/>
          <a:p>
            <a:r>
              <a:rPr lang="en-US" dirty="0"/>
              <a:t>Deleting an existing resource</a:t>
            </a:r>
            <a:endParaRPr lang="en-BE" dirty="0"/>
          </a:p>
        </p:txBody>
      </p:sp>
      <p:sp>
        <p:nvSpPr>
          <p:cNvPr id="3" name="Slide Number Placeholder 2">
            <a:extLst>
              <a:ext uri="{FF2B5EF4-FFF2-40B4-BE49-F238E27FC236}">
                <a16:creationId xmlns:a16="http://schemas.microsoft.com/office/drawing/2014/main" id="{19E9860C-294D-284D-AF65-43E36A23DD64}"/>
              </a:ext>
            </a:extLst>
          </p:cNvPr>
          <p:cNvSpPr>
            <a:spLocks noGrp="1"/>
          </p:cNvSpPr>
          <p:nvPr>
            <p:ph type="sldNum" sz="quarter" idx="10"/>
          </p:nvPr>
        </p:nvSpPr>
        <p:spPr/>
        <p:txBody>
          <a:bodyPr/>
          <a:lstStyle/>
          <a:p>
            <a:fld id="{4EE75B84-B7E0-4C4B-AC9D-894B0C074E7C}" type="slidenum">
              <a:rPr lang="en-PL" smtClean="0"/>
              <a:pPr/>
              <a:t>41</a:t>
            </a:fld>
            <a:endParaRPr lang="en-PL"/>
          </a:p>
        </p:txBody>
      </p:sp>
      <p:sp>
        <p:nvSpPr>
          <p:cNvPr id="4" name="Content Placeholder 3">
            <a:extLst>
              <a:ext uri="{FF2B5EF4-FFF2-40B4-BE49-F238E27FC236}">
                <a16:creationId xmlns:a16="http://schemas.microsoft.com/office/drawing/2014/main" id="{130158F3-6414-5BB2-5837-30F755B385EE}"/>
              </a:ext>
            </a:extLst>
          </p:cNvPr>
          <p:cNvSpPr>
            <a:spLocks noGrp="1"/>
          </p:cNvSpPr>
          <p:nvPr>
            <p:ph idx="1"/>
          </p:nvPr>
        </p:nvSpPr>
        <p:spPr/>
        <p:txBody>
          <a:bodyPr/>
          <a:lstStyle/>
          <a:p>
            <a:pPr marL="0" indent="0">
              <a:buNone/>
            </a:pPr>
            <a:r>
              <a:rPr lang="en-US" dirty="0"/>
              <a:t>🌐 DELETE https://api.pieshop.com/pies/51</a:t>
            </a:r>
            <a:br>
              <a:rPr lang="en-US" dirty="0"/>
            </a:br>
            <a:br>
              <a:rPr lang="en-US" dirty="0"/>
            </a:br>
            <a:endParaRPr lang="en-BE" dirty="0"/>
          </a:p>
        </p:txBody>
      </p:sp>
      <p:sp>
        <p:nvSpPr>
          <p:cNvPr id="7" name="Left Brace 6">
            <a:extLst>
              <a:ext uri="{FF2B5EF4-FFF2-40B4-BE49-F238E27FC236}">
                <a16:creationId xmlns:a16="http://schemas.microsoft.com/office/drawing/2014/main" id="{08E905C6-5980-6F89-C249-EC067B5A8793}"/>
              </a:ext>
            </a:extLst>
          </p:cNvPr>
          <p:cNvSpPr/>
          <p:nvPr/>
        </p:nvSpPr>
        <p:spPr>
          <a:xfrm rot="16200000">
            <a:off x="3233225" y="1377472"/>
            <a:ext cx="223934" cy="16188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sp>
        <p:nvSpPr>
          <p:cNvPr id="8" name="Left Brace 7">
            <a:extLst>
              <a:ext uri="{FF2B5EF4-FFF2-40B4-BE49-F238E27FC236}">
                <a16:creationId xmlns:a16="http://schemas.microsoft.com/office/drawing/2014/main" id="{925E034D-459A-F3E0-2581-E99E0C6EB0A2}"/>
              </a:ext>
            </a:extLst>
          </p:cNvPr>
          <p:cNvSpPr/>
          <p:nvPr/>
        </p:nvSpPr>
        <p:spPr>
          <a:xfrm rot="16200000">
            <a:off x="4541240" y="1857724"/>
            <a:ext cx="223936" cy="69102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sp>
        <p:nvSpPr>
          <p:cNvPr id="9" name="TextBox 8">
            <a:extLst>
              <a:ext uri="{FF2B5EF4-FFF2-40B4-BE49-F238E27FC236}">
                <a16:creationId xmlns:a16="http://schemas.microsoft.com/office/drawing/2014/main" id="{F8068AB5-0ABF-16E1-D53B-714AC53B3433}"/>
              </a:ext>
            </a:extLst>
          </p:cNvPr>
          <p:cNvSpPr txBox="1"/>
          <p:nvPr/>
        </p:nvSpPr>
        <p:spPr>
          <a:xfrm>
            <a:off x="2855314" y="2228598"/>
            <a:ext cx="979755" cy="369332"/>
          </a:xfrm>
          <a:prstGeom prst="rect">
            <a:avLst/>
          </a:prstGeom>
          <a:noFill/>
        </p:spPr>
        <p:txBody>
          <a:bodyPr wrap="none" rtlCol="0">
            <a:spAutoFit/>
          </a:bodyPr>
          <a:lstStyle/>
          <a:p>
            <a:pPr algn="ctr"/>
            <a:r>
              <a:rPr lang="en-US" dirty="0">
                <a:solidFill>
                  <a:schemeClr val="tx2"/>
                </a:solidFill>
              </a:rPr>
              <a:t>Domain</a:t>
            </a:r>
            <a:endParaRPr lang="en-BE" dirty="0">
              <a:solidFill>
                <a:schemeClr val="tx2"/>
              </a:solidFill>
            </a:endParaRPr>
          </a:p>
        </p:txBody>
      </p:sp>
      <p:sp>
        <p:nvSpPr>
          <p:cNvPr id="10" name="TextBox 9">
            <a:extLst>
              <a:ext uri="{FF2B5EF4-FFF2-40B4-BE49-F238E27FC236}">
                <a16:creationId xmlns:a16="http://schemas.microsoft.com/office/drawing/2014/main" id="{FE2A6FC3-2CB7-6D06-C508-A707AF5B252E}"/>
              </a:ext>
            </a:extLst>
          </p:cNvPr>
          <p:cNvSpPr txBox="1"/>
          <p:nvPr/>
        </p:nvSpPr>
        <p:spPr>
          <a:xfrm>
            <a:off x="4253098" y="2222274"/>
            <a:ext cx="800219" cy="369332"/>
          </a:xfrm>
          <a:prstGeom prst="rect">
            <a:avLst/>
          </a:prstGeom>
          <a:noFill/>
        </p:spPr>
        <p:txBody>
          <a:bodyPr wrap="none" rtlCol="0">
            <a:spAutoFit/>
          </a:bodyPr>
          <a:lstStyle/>
          <a:p>
            <a:pPr algn="ctr"/>
            <a:r>
              <a:rPr lang="en-US" dirty="0">
                <a:solidFill>
                  <a:schemeClr val="tx2"/>
                </a:solidFill>
              </a:rPr>
              <a:t>Route</a:t>
            </a:r>
            <a:endParaRPr lang="en-BE" dirty="0">
              <a:solidFill>
                <a:schemeClr val="tx2"/>
              </a:solidFill>
            </a:endParaRPr>
          </a:p>
        </p:txBody>
      </p:sp>
      <p:sp>
        <p:nvSpPr>
          <p:cNvPr id="11" name="Left Brace 10">
            <a:extLst>
              <a:ext uri="{FF2B5EF4-FFF2-40B4-BE49-F238E27FC236}">
                <a16:creationId xmlns:a16="http://schemas.microsoft.com/office/drawing/2014/main" id="{684826C8-0F85-7683-C064-D530AB4B9A7E}"/>
              </a:ext>
            </a:extLst>
          </p:cNvPr>
          <p:cNvSpPr/>
          <p:nvPr/>
        </p:nvSpPr>
        <p:spPr>
          <a:xfrm rot="16200000">
            <a:off x="1260234" y="1721453"/>
            <a:ext cx="223935" cy="8771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dirty="0"/>
          </a:p>
        </p:txBody>
      </p:sp>
      <p:sp>
        <p:nvSpPr>
          <p:cNvPr id="12" name="TextBox 11">
            <a:extLst>
              <a:ext uri="{FF2B5EF4-FFF2-40B4-BE49-F238E27FC236}">
                <a16:creationId xmlns:a16="http://schemas.microsoft.com/office/drawing/2014/main" id="{61515FD9-9C15-CCEE-3885-80A6DD1957E8}"/>
              </a:ext>
            </a:extLst>
          </p:cNvPr>
          <p:cNvSpPr txBox="1"/>
          <p:nvPr/>
        </p:nvSpPr>
        <p:spPr>
          <a:xfrm>
            <a:off x="895426" y="2222274"/>
            <a:ext cx="954108" cy="369332"/>
          </a:xfrm>
          <a:prstGeom prst="rect">
            <a:avLst/>
          </a:prstGeom>
          <a:noFill/>
        </p:spPr>
        <p:txBody>
          <a:bodyPr wrap="none" rtlCol="0">
            <a:spAutoFit/>
          </a:bodyPr>
          <a:lstStyle/>
          <a:p>
            <a:pPr algn="ctr"/>
            <a:r>
              <a:rPr lang="en-US" dirty="0">
                <a:solidFill>
                  <a:schemeClr val="tx2"/>
                </a:solidFill>
              </a:rPr>
              <a:t>Method</a:t>
            </a:r>
            <a:endParaRPr lang="en-BE" dirty="0">
              <a:solidFill>
                <a:schemeClr val="tx2"/>
              </a:solidFill>
            </a:endParaRPr>
          </a:p>
        </p:txBody>
      </p:sp>
      <p:pic>
        <p:nvPicPr>
          <p:cNvPr id="16" name="Picture 15">
            <a:extLst>
              <a:ext uri="{FF2B5EF4-FFF2-40B4-BE49-F238E27FC236}">
                <a16:creationId xmlns:a16="http://schemas.microsoft.com/office/drawing/2014/main" id="{78FCFC99-5FBA-D1AE-F9F2-77385393764F}"/>
              </a:ext>
            </a:extLst>
          </p:cNvPr>
          <p:cNvPicPr>
            <a:picLocks noChangeAspect="1"/>
          </p:cNvPicPr>
          <p:nvPr/>
        </p:nvPicPr>
        <p:blipFill>
          <a:blip r:embed="rId2"/>
          <a:stretch>
            <a:fillRect/>
          </a:stretch>
        </p:blipFill>
        <p:spPr>
          <a:xfrm>
            <a:off x="6165024" y="453029"/>
            <a:ext cx="5635892" cy="4277154"/>
          </a:xfrm>
          <a:prstGeom prst="rect">
            <a:avLst/>
          </a:prstGeom>
        </p:spPr>
      </p:pic>
      <p:sp>
        <p:nvSpPr>
          <p:cNvPr id="18" name="Arrow: Curved Left 17">
            <a:extLst>
              <a:ext uri="{FF2B5EF4-FFF2-40B4-BE49-F238E27FC236}">
                <a16:creationId xmlns:a16="http://schemas.microsoft.com/office/drawing/2014/main" id="{02A416D6-C607-42A7-D9FD-DFC4190DC0D4}"/>
              </a:ext>
            </a:extLst>
          </p:cNvPr>
          <p:cNvSpPr/>
          <p:nvPr/>
        </p:nvSpPr>
        <p:spPr>
          <a:xfrm rot="16021144">
            <a:off x="4088750" y="-1680997"/>
            <a:ext cx="538822" cy="6052483"/>
          </a:xfrm>
          <a:prstGeom prst="curved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BE">
              <a:solidFill>
                <a:schemeClr val="tx1"/>
              </a:solidFill>
            </a:endParaRPr>
          </a:p>
        </p:txBody>
      </p:sp>
      <p:sp>
        <p:nvSpPr>
          <p:cNvPr id="22" name="Arrow: Curved Left 21">
            <a:extLst>
              <a:ext uri="{FF2B5EF4-FFF2-40B4-BE49-F238E27FC236}">
                <a16:creationId xmlns:a16="http://schemas.microsoft.com/office/drawing/2014/main" id="{C089812E-25BC-02CD-F9C1-4060E80B37BB}"/>
              </a:ext>
            </a:extLst>
          </p:cNvPr>
          <p:cNvSpPr/>
          <p:nvPr/>
        </p:nvSpPr>
        <p:spPr>
          <a:xfrm rot="16200000">
            <a:off x="7528593" y="-1442971"/>
            <a:ext cx="538822" cy="5902552"/>
          </a:xfrm>
          <a:prstGeom prst="curved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BE">
              <a:solidFill>
                <a:schemeClr val="tx1"/>
              </a:solidFill>
            </a:endParaRPr>
          </a:p>
        </p:txBody>
      </p:sp>
      <p:pic>
        <p:nvPicPr>
          <p:cNvPr id="24" name="Picture 23">
            <a:extLst>
              <a:ext uri="{FF2B5EF4-FFF2-40B4-BE49-F238E27FC236}">
                <a16:creationId xmlns:a16="http://schemas.microsoft.com/office/drawing/2014/main" id="{736A979A-1BB4-A71A-4758-53A4B2E977C9}"/>
              </a:ext>
            </a:extLst>
          </p:cNvPr>
          <p:cNvPicPr>
            <a:picLocks noChangeAspect="1"/>
          </p:cNvPicPr>
          <p:nvPr/>
        </p:nvPicPr>
        <p:blipFill>
          <a:blip r:embed="rId3"/>
          <a:stretch>
            <a:fillRect/>
          </a:stretch>
        </p:blipFill>
        <p:spPr>
          <a:xfrm>
            <a:off x="4358161" y="5050254"/>
            <a:ext cx="3671158" cy="1445638"/>
          </a:xfrm>
          <a:prstGeom prst="rect">
            <a:avLst/>
          </a:prstGeom>
        </p:spPr>
      </p:pic>
      <p:pic>
        <p:nvPicPr>
          <p:cNvPr id="26" name="Picture 25">
            <a:extLst>
              <a:ext uri="{FF2B5EF4-FFF2-40B4-BE49-F238E27FC236}">
                <a16:creationId xmlns:a16="http://schemas.microsoft.com/office/drawing/2014/main" id="{5FAD47C1-7657-97C7-DD7C-DDE70B9955B2}"/>
              </a:ext>
            </a:extLst>
          </p:cNvPr>
          <p:cNvPicPr>
            <a:picLocks noChangeAspect="1"/>
          </p:cNvPicPr>
          <p:nvPr/>
        </p:nvPicPr>
        <p:blipFill>
          <a:blip r:embed="rId4"/>
          <a:stretch>
            <a:fillRect/>
          </a:stretch>
        </p:blipFill>
        <p:spPr>
          <a:xfrm>
            <a:off x="8107680" y="5050254"/>
            <a:ext cx="3975984" cy="2555050"/>
          </a:xfrm>
          <a:prstGeom prst="rect">
            <a:avLst/>
          </a:prstGeom>
        </p:spPr>
      </p:pic>
      <p:sp>
        <p:nvSpPr>
          <p:cNvPr id="27" name="Arrow: Down 26">
            <a:extLst>
              <a:ext uri="{FF2B5EF4-FFF2-40B4-BE49-F238E27FC236}">
                <a16:creationId xmlns:a16="http://schemas.microsoft.com/office/drawing/2014/main" id="{4F766D13-FED4-D91B-ABA9-4517AD3A461C}"/>
              </a:ext>
            </a:extLst>
          </p:cNvPr>
          <p:cNvSpPr/>
          <p:nvPr/>
        </p:nvSpPr>
        <p:spPr>
          <a:xfrm>
            <a:off x="7100193" y="4337308"/>
            <a:ext cx="204847" cy="5272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TextBox 27">
            <a:extLst>
              <a:ext uri="{FF2B5EF4-FFF2-40B4-BE49-F238E27FC236}">
                <a16:creationId xmlns:a16="http://schemas.microsoft.com/office/drawing/2014/main" id="{4475695D-442E-BAEE-8D54-7C5AECB4933F}"/>
              </a:ext>
            </a:extLst>
          </p:cNvPr>
          <p:cNvSpPr txBox="1"/>
          <p:nvPr/>
        </p:nvSpPr>
        <p:spPr>
          <a:xfrm>
            <a:off x="7232726" y="4394041"/>
            <a:ext cx="2733040" cy="369332"/>
          </a:xfrm>
          <a:prstGeom prst="rect">
            <a:avLst/>
          </a:prstGeom>
          <a:noFill/>
        </p:spPr>
        <p:txBody>
          <a:bodyPr wrap="square" rtlCol="0">
            <a:spAutoFit/>
          </a:bodyPr>
          <a:lstStyle/>
          <a:p>
            <a:r>
              <a:rPr lang="en-US" dirty="0"/>
              <a:t>/pies/51</a:t>
            </a:r>
            <a:endParaRPr lang="en-BE" b="1" dirty="0"/>
          </a:p>
        </p:txBody>
      </p:sp>
      <p:sp>
        <p:nvSpPr>
          <p:cNvPr id="29" name="Arrow: Down 28">
            <a:extLst>
              <a:ext uri="{FF2B5EF4-FFF2-40B4-BE49-F238E27FC236}">
                <a16:creationId xmlns:a16="http://schemas.microsoft.com/office/drawing/2014/main" id="{F846E8E3-D82C-9035-4C46-E924D522C811}"/>
              </a:ext>
            </a:extLst>
          </p:cNvPr>
          <p:cNvSpPr/>
          <p:nvPr/>
        </p:nvSpPr>
        <p:spPr>
          <a:xfrm>
            <a:off x="9510827" y="4323631"/>
            <a:ext cx="204847" cy="5272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0" name="TextBox 29">
            <a:extLst>
              <a:ext uri="{FF2B5EF4-FFF2-40B4-BE49-F238E27FC236}">
                <a16:creationId xmlns:a16="http://schemas.microsoft.com/office/drawing/2014/main" id="{A0F440B7-290F-E3E9-B682-1258EA50CA49}"/>
              </a:ext>
            </a:extLst>
          </p:cNvPr>
          <p:cNvSpPr txBox="1"/>
          <p:nvPr/>
        </p:nvSpPr>
        <p:spPr>
          <a:xfrm>
            <a:off x="9643360" y="4380364"/>
            <a:ext cx="2733040" cy="369332"/>
          </a:xfrm>
          <a:prstGeom prst="rect">
            <a:avLst/>
          </a:prstGeom>
          <a:noFill/>
        </p:spPr>
        <p:txBody>
          <a:bodyPr wrap="square" rtlCol="0">
            <a:spAutoFit/>
          </a:bodyPr>
          <a:lstStyle/>
          <a:p>
            <a:r>
              <a:rPr lang="en-US" dirty="0"/>
              <a:t>/pies/9000</a:t>
            </a:r>
            <a:endParaRPr lang="en-BE" b="1" dirty="0"/>
          </a:p>
        </p:txBody>
      </p:sp>
      <p:sp>
        <p:nvSpPr>
          <p:cNvPr id="31" name="TextBox 30">
            <a:extLst>
              <a:ext uri="{FF2B5EF4-FFF2-40B4-BE49-F238E27FC236}">
                <a16:creationId xmlns:a16="http://schemas.microsoft.com/office/drawing/2014/main" id="{613DF17E-F3BC-AB94-CA40-647A26148AE7}"/>
              </a:ext>
            </a:extLst>
          </p:cNvPr>
          <p:cNvSpPr txBox="1"/>
          <p:nvPr/>
        </p:nvSpPr>
        <p:spPr>
          <a:xfrm>
            <a:off x="5621165" y="4996296"/>
            <a:ext cx="543859" cy="369332"/>
          </a:xfrm>
          <a:prstGeom prst="rect">
            <a:avLst/>
          </a:prstGeom>
          <a:noFill/>
        </p:spPr>
        <p:txBody>
          <a:bodyPr wrap="square" rtlCol="0">
            <a:spAutoFit/>
          </a:bodyPr>
          <a:lstStyle/>
          <a:p>
            <a:r>
              <a:rPr lang="en-US" dirty="0"/>
              <a:t>👈</a:t>
            </a:r>
            <a:endParaRPr lang="en-BE" dirty="0"/>
          </a:p>
        </p:txBody>
      </p:sp>
      <p:sp>
        <p:nvSpPr>
          <p:cNvPr id="32" name="TextBox 31">
            <a:extLst>
              <a:ext uri="{FF2B5EF4-FFF2-40B4-BE49-F238E27FC236}">
                <a16:creationId xmlns:a16="http://schemas.microsoft.com/office/drawing/2014/main" id="{B22B625B-AAD7-F7A3-C6DE-B53823EDF4D9}"/>
              </a:ext>
            </a:extLst>
          </p:cNvPr>
          <p:cNvSpPr txBox="1"/>
          <p:nvPr/>
        </p:nvSpPr>
        <p:spPr>
          <a:xfrm>
            <a:off x="9292323" y="4985768"/>
            <a:ext cx="543859" cy="369332"/>
          </a:xfrm>
          <a:prstGeom prst="rect">
            <a:avLst/>
          </a:prstGeom>
          <a:noFill/>
        </p:spPr>
        <p:txBody>
          <a:bodyPr wrap="square" rtlCol="0">
            <a:spAutoFit/>
          </a:bodyPr>
          <a:lstStyle/>
          <a:p>
            <a:r>
              <a:rPr lang="en-US" dirty="0"/>
              <a:t>👈</a:t>
            </a:r>
            <a:endParaRPr lang="en-BE" dirty="0"/>
          </a:p>
        </p:txBody>
      </p:sp>
    </p:spTree>
    <p:extLst>
      <p:ext uri="{BB962C8B-B14F-4D97-AF65-F5344CB8AC3E}">
        <p14:creationId xmlns:p14="http://schemas.microsoft.com/office/powerpoint/2010/main" val="138839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7" grpId="0" animBg="1"/>
      <p:bldP spid="28" grpId="0"/>
      <p:bldP spid="29" grpId="0" animBg="1"/>
      <p:bldP spid="30" grpId="0"/>
      <p:bldP spid="31" grpId="0"/>
      <p:bldP spid="3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C41A6-EAEC-8FD1-630C-C774CA511375}"/>
              </a:ext>
            </a:extLst>
          </p:cNvPr>
          <p:cNvSpPr>
            <a:spLocks noGrp="1"/>
          </p:cNvSpPr>
          <p:nvPr>
            <p:ph type="title"/>
          </p:nvPr>
        </p:nvSpPr>
        <p:spPr/>
        <p:txBody>
          <a:bodyPr/>
          <a:lstStyle/>
          <a:p>
            <a:r>
              <a:rPr lang="en-US" dirty="0"/>
              <a:t>Validating input</a:t>
            </a:r>
            <a:endParaRPr lang="en-BE" dirty="0"/>
          </a:p>
        </p:txBody>
      </p:sp>
      <p:sp>
        <p:nvSpPr>
          <p:cNvPr id="3" name="Slide Number Placeholder 2">
            <a:extLst>
              <a:ext uri="{FF2B5EF4-FFF2-40B4-BE49-F238E27FC236}">
                <a16:creationId xmlns:a16="http://schemas.microsoft.com/office/drawing/2014/main" id="{24212A9F-0FAA-4021-DCC1-172198B74CA2}"/>
              </a:ext>
            </a:extLst>
          </p:cNvPr>
          <p:cNvSpPr>
            <a:spLocks noGrp="1"/>
          </p:cNvSpPr>
          <p:nvPr>
            <p:ph type="sldNum" sz="quarter" idx="10"/>
          </p:nvPr>
        </p:nvSpPr>
        <p:spPr/>
        <p:txBody>
          <a:bodyPr/>
          <a:lstStyle/>
          <a:p>
            <a:fld id="{4EE75B84-B7E0-4C4B-AC9D-894B0C074E7C}" type="slidenum">
              <a:rPr lang="en-PL" smtClean="0"/>
              <a:pPr/>
              <a:t>42</a:t>
            </a:fld>
            <a:endParaRPr lang="en-PL"/>
          </a:p>
        </p:txBody>
      </p:sp>
      <p:sp>
        <p:nvSpPr>
          <p:cNvPr id="4" name="Content Placeholder 3">
            <a:extLst>
              <a:ext uri="{FF2B5EF4-FFF2-40B4-BE49-F238E27FC236}">
                <a16:creationId xmlns:a16="http://schemas.microsoft.com/office/drawing/2014/main" id="{0AAC032B-B655-7250-BCBA-B0E2C651EDF3}"/>
              </a:ext>
            </a:extLst>
          </p:cNvPr>
          <p:cNvSpPr>
            <a:spLocks noGrp="1"/>
          </p:cNvSpPr>
          <p:nvPr>
            <p:ph idx="1"/>
          </p:nvPr>
        </p:nvSpPr>
        <p:spPr/>
        <p:txBody>
          <a:bodyPr/>
          <a:lstStyle/>
          <a:p>
            <a:pPr marL="0" indent="0">
              <a:buNone/>
            </a:pPr>
            <a:r>
              <a:rPr lang="en-US" dirty="0"/>
              <a:t>Data Annotations</a:t>
            </a:r>
          </a:p>
          <a:p>
            <a:r>
              <a:rPr lang="en-US" dirty="0"/>
              <a:t>Validation used by ASP.NET Core during model binding</a:t>
            </a:r>
          </a:p>
          <a:p>
            <a:r>
              <a:rPr lang="en-US" dirty="0"/>
              <a:t>Configuration used by Entity Framework Core during migration</a:t>
            </a:r>
          </a:p>
          <a:p>
            <a:pPr marL="0" indent="0">
              <a:buNone/>
            </a:pPr>
            <a:endParaRPr lang="en-US" dirty="0"/>
          </a:p>
          <a:p>
            <a:pPr marL="0" indent="0">
              <a:buNone/>
            </a:pPr>
            <a:r>
              <a:rPr lang="en-US" dirty="0" err="1"/>
              <a:t>ModelState</a:t>
            </a:r>
            <a:endParaRPr lang="en-US" dirty="0"/>
          </a:p>
          <a:p>
            <a:r>
              <a:rPr lang="en-US" dirty="0"/>
              <a:t>Implicitly handled by </a:t>
            </a:r>
            <a:br>
              <a:rPr lang="en-US" dirty="0"/>
            </a:br>
            <a:r>
              <a:rPr lang="en-US" dirty="0"/>
              <a:t>[</a:t>
            </a:r>
            <a:r>
              <a:rPr lang="en-US" dirty="0" err="1"/>
              <a:t>ApiController</a:t>
            </a:r>
            <a:r>
              <a:rPr lang="en-US" dirty="0"/>
              <a:t>] attribute</a:t>
            </a:r>
          </a:p>
          <a:p>
            <a:r>
              <a:rPr lang="en-US" dirty="0"/>
              <a:t>Explicitly</a:t>
            </a:r>
          </a:p>
          <a:p>
            <a:endParaRPr lang="en-BE" dirty="0"/>
          </a:p>
        </p:txBody>
      </p:sp>
      <p:pic>
        <p:nvPicPr>
          <p:cNvPr id="6" name="Picture 5">
            <a:extLst>
              <a:ext uri="{FF2B5EF4-FFF2-40B4-BE49-F238E27FC236}">
                <a16:creationId xmlns:a16="http://schemas.microsoft.com/office/drawing/2014/main" id="{BCE4AA80-21BC-4AA3-9424-9227752B66F7}"/>
              </a:ext>
            </a:extLst>
          </p:cNvPr>
          <p:cNvPicPr>
            <a:picLocks noChangeAspect="1"/>
          </p:cNvPicPr>
          <p:nvPr/>
        </p:nvPicPr>
        <p:blipFill>
          <a:blip r:embed="rId2"/>
          <a:stretch>
            <a:fillRect/>
          </a:stretch>
        </p:blipFill>
        <p:spPr>
          <a:xfrm>
            <a:off x="1519360" y="3838890"/>
            <a:ext cx="6847840" cy="3295020"/>
          </a:xfrm>
          <a:prstGeom prst="rect">
            <a:avLst/>
          </a:prstGeom>
        </p:spPr>
      </p:pic>
      <p:pic>
        <p:nvPicPr>
          <p:cNvPr id="8" name="Picture 7">
            <a:extLst>
              <a:ext uri="{FF2B5EF4-FFF2-40B4-BE49-F238E27FC236}">
                <a16:creationId xmlns:a16="http://schemas.microsoft.com/office/drawing/2014/main" id="{5AC5F4B5-9CC4-F1AB-69FB-6A89FC6D0660}"/>
              </a:ext>
            </a:extLst>
          </p:cNvPr>
          <p:cNvPicPr>
            <a:picLocks noChangeAspect="1"/>
          </p:cNvPicPr>
          <p:nvPr/>
        </p:nvPicPr>
        <p:blipFill>
          <a:blip r:embed="rId3"/>
          <a:stretch>
            <a:fillRect/>
          </a:stretch>
        </p:blipFill>
        <p:spPr>
          <a:xfrm>
            <a:off x="6818463" y="559001"/>
            <a:ext cx="5662657" cy="4114800"/>
          </a:xfrm>
          <a:prstGeom prst="rect">
            <a:avLst/>
          </a:prstGeom>
        </p:spPr>
      </p:pic>
      <p:sp>
        <p:nvSpPr>
          <p:cNvPr id="9" name="TextBox 8">
            <a:extLst>
              <a:ext uri="{FF2B5EF4-FFF2-40B4-BE49-F238E27FC236}">
                <a16:creationId xmlns:a16="http://schemas.microsoft.com/office/drawing/2014/main" id="{10063A30-8F7D-5DA7-3B33-B933D766F66C}"/>
              </a:ext>
            </a:extLst>
          </p:cNvPr>
          <p:cNvSpPr txBox="1"/>
          <p:nvPr/>
        </p:nvSpPr>
        <p:spPr>
          <a:xfrm>
            <a:off x="10995805" y="1501159"/>
            <a:ext cx="543859" cy="369332"/>
          </a:xfrm>
          <a:prstGeom prst="rect">
            <a:avLst/>
          </a:prstGeom>
          <a:noFill/>
        </p:spPr>
        <p:txBody>
          <a:bodyPr wrap="square" rtlCol="0">
            <a:spAutoFit/>
          </a:bodyPr>
          <a:lstStyle/>
          <a:p>
            <a:r>
              <a:rPr lang="en-US" dirty="0"/>
              <a:t>👈</a:t>
            </a:r>
            <a:endParaRPr lang="en-BE" dirty="0"/>
          </a:p>
        </p:txBody>
      </p:sp>
      <p:sp>
        <p:nvSpPr>
          <p:cNvPr id="10" name="TextBox 9">
            <a:extLst>
              <a:ext uri="{FF2B5EF4-FFF2-40B4-BE49-F238E27FC236}">
                <a16:creationId xmlns:a16="http://schemas.microsoft.com/office/drawing/2014/main" id="{338567BC-6ACD-FDB5-11C3-53418AE2FFC2}"/>
              </a:ext>
            </a:extLst>
          </p:cNvPr>
          <p:cNvSpPr txBox="1"/>
          <p:nvPr/>
        </p:nvSpPr>
        <p:spPr>
          <a:xfrm>
            <a:off x="8963805" y="2616401"/>
            <a:ext cx="543859" cy="369332"/>
          </a:xfrm>
          <a:prstGeom prst="rect">
            <a:avLst/>
          </a:prstGeom>
          <a:noFill/>
        </p:spPr>
        <p:txBody>
          <a:bodyPr wrap="square" rtlCol="0">
            <a:spAutoFit/>
          </a:bodyPr>
          <a:lstStyle/>
          <a:p>
            <a:r>
              <a:rPr lang="en-US" dirty="0"/>
              <a:t>👈</a:t>
            </a:r>
            <a:endParaRPr lang="en-BE" dirty="0"/>
          </a:p>
        </p:txBody>
      </p:sp>
      <p:sp>
        <p:nvSpPr>
          <p:cNvPr id="11" name="TextBox 10">
            <a:extLst>
              <a:ext uri="{FF2B5EF4-FFF2-40B4-BE49-F238E27FC236}">
                <a16:creationId xmlns:a16="http://schemas.microsoft.com/office/drawing/2014/main" id="{D5A6FD3C-2ED0-05FC-D199-F3B817DB96B9}"/>
              </a:ext>
            </a:extLst>
          </p:cNvPr>
          <p:cNvSpPr txBox="1"/>
          <p:nvPr/>
        </p:nvSpPr>
        <p:spPr>
          <a:xfrm>
            <a:off x="9105932" y="3275769"/>
            <a:ext cx="543859" cy="369332"/>
          </a:xfrm>
          <a:prstGeom prst="rect">
            <a:avLst/>
          </a:prstGeom>
          <a:noFill/>
        </p:spPr>
        <p:txBody>
          <a:bodyPr wrap="square" rtlCol="0">
            <a:spAutoFit/>
          </a:bodyPr>
          <a:lstStyle/>
          <a:p>
            <a:r>
              <a:rPr lang="en-US" dirty="0"/>
              <a:t>👈</a:t>
            </a:r>
            <a:endParaRPr lang="en-BE" dirty="0"/>
          </a:p>
        </p:txBody>
      </p:sp>
      <p:sp>
        <p:nvSpPr>
          <p:cNvPr id="12" name="TextBox 11">
            <a:extLst>
              <a:ext uri="{FF2B5EF4-FFF2-40B4-BE49-F238E27FC236}">
                <a16:creationId xmlns:a16="http://schemas.microsoft.com/office/drawing/2014/main" id="{82489741-A243-F941-8225-224E7B127D58}"/>
              </a:ext>
            </a:extLst>
          </p:cNvPr>
          <p:cNvSpPr txBox="1"/>
          <p:nvPr/>
        </p:nvSpPr>
        <p:spPr>
          <a:xfrm>
            <a:off x="4757565" y="5213801"/>
            <a:ext cx="543859" cy="369332"/>
          </a:xfrm>
          <a:prstGeom prst="rect">
            <a:avLst/>
          </a:prstGeom>
          <a:noFill/>
        </p:spPr>
        <p:txBody>
          <a:bodyPr wrap="square" rtlCol="0">
            <a:spAutoFit/>
          </a:bodyPr>
          <a:lstStyle/>
          <a:p>
            <a:r>
              <a:rPr lang="en-US" dirty="0"/>
              <a:t>👈</a:t>
            </a:r>
            <a:endParaRPr lang="en-BE" dirty="0"/>
          </a:p>
        </p:txBody>
      </p:sp>
      <p:cxnSp>
        <p:nvCxnSpPr>
          <p:cNvPr id="14" name="Straight Connector 13">
            <a:extLst>
              <a:ext uri="{FF2B5EF4-FFF2-40B4-BE49-F238E27FC236}">
                <a16:creationId xmlns:a16="http://schemas.microsoft.com/office/drawing/2014/main" id="{93EEA1E4-DB5C-7F72-8DA6-C4FFCA15A4E4}"/>
              </a:ext>
            </a:extLst>
          </p:cNvPr>
          <p:cNvCxnSpPr>
            <a:cxnSpLocks/>
          </p:cNvCxnSpPr>
          <p:nvPr/>
        </p:nvCxnSpPr>
        <p:spPr>
          <a:xfrm flipV="1">
            <a:off x="2346960" y="5165299"/>
            <a:ext cx="1696720" cy="63010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99FEB46-7556-B7FC-46C1-EEE45E406C26}"/>
              </a:ext>
            </a:extLst>
          </p:cNvPr>
          <p:cNvCxnSpPr>
            <a:cxnSpLocks/>
          </p:cNvCxnSpPr>
          <p:nvPr/>
        </p:nvCxnSpPr>
        <p:spPr>
          <a:xfrm>
            <a:off x="2346960" y="5177396"/>
            <a:ext cx="1696720" cy="61800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12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63E0-FCC9-9E70-D318-080F7516E37F}"/>
              </a:ext>
            </a:extLst>
          </p:cNvPr>
          <p:cNvSpPr>
            <a:spLocks noGrp="1"/>
          </p:cNvSpPr>
          <p:nvPr>
            <p:ph type="title"/>
          </p:nvPr>
        </p:nvSpPr>
        <p:spPr/>
        <p:txBody>
          <a:bodyPr/>
          <a:lstStyle/>
          <a:p>
            <a:r>
              <a:rPr lang="en-US" dirty="0"/>
              <a:t>Validating input</a:t>
            </a:r>
            <a:endParaRPr lang="en-BE" dirty="0"/>
          </a:p>
        </p:txBody>
      </p:sp>
      <p:sp>
        <p:nvSpPr>
          <p:cNvPr id="3" name="Slide Number Placeholder 2">
            <a:extLst>
              <a:ext uri="{FF2B5EF4-FFF2-40B4-BE49-F238E27FC236}">
                <a16:creationId xmlns:a16="http://schemas.microsoft.com/office/drawing/2014/main" id="{CB70E909-804C-4C62-4EA9-67D4C5136CB1}"/>
              </a:ext>
            </a:extLst>
          </p:cNvPr>
          <p:cNvSpPr>
            <a:spLocks noGrp="1"/>
          </p:cNvSpPr>
          <p:nvPr>
            <p:ph type="sldNum" sz="quarter" idx="10"/>
          </p:nvPr>
        </p:nvSpPr>
        <p:spPr/>
        <p:txBody>
          <a:bodyPr/>
          <a:lstStyle/>
          <a:p>
            <a:fld id="{4EE75B84-B7E0-4C4B-AC9D-894B0C074E7C}" type="slidenum">
              <a:rPr lang="en-PL" smtClean="0"/>
              <a:pPr/>
              <a:t>43</a:t>
            </a:fld>
            <a:endParaRPr lang="en-PL"/>
          </a:p>
        </p:txBody>
      </p:sp>
      <p:sp>
        <p:nvSpPr>
          <p:cNvPr id="4" name="Content Placeholder 3">
            <a:extLst>
              <a:ext uri="{FF2B5EF4-FFF2-40B4-BE49-F238E27FC236}">
                <a16:creationId xmlns:a16="http://schemas.microsoft.com/office/drawing/2014/main" id="{55A4603F-6B39-48DE-075F-B245BB69198D}"/>
              </a:ext>
            </a:extLst>
          </p:cNvPr>
          <p:cNvSpPr>
            <a:spLocks noGrp="1"/>
          </p:cNvSpPr>
          <p:nvPr>
            <p:ph idx="1"/>
          </p:nvPr>
        </p:nvSpPr>
        <p:spPr/>
        <p:txBody>
          <a:bodyPr/>
          <a:lstStyle/>
          <a:p>
            <a:pPr marL="0" indent="0">
              <a:buNone/>
            </a:pPr>
            <a:r>
              <a:rPr lang="en-US" dirty="0"/>
              <a:t>🌐 POST https://api.pieshop.com/pies</a:t>
            </a:r>
            <a:br>
              <a:rPr lang="en-US" dirty="0"/>
            </a:br>
            <a:r>
              <a:rPr lang="en-US" dirty="0"/>
              <a:t>      Content-Type: application/</a:t>
            </a:r>
            <a:r>
              <a:rPr lang="en-US" dirty="0" err="1"/>
              <a:t>json</a:t>
            </a:r>
            <a:br>
              <a:rPr lang="en-US" dirty="0"/>
            </a:br>
            <a:r>
              <a:rPr lang="en-US" dirty="0"/>
              <a:t>      {</a:t>
            </a:r>
          </a:p>
          <a:p>
            <a:pPr marL="0" indent="0">
              <a:buNone/>
            </a:pPr>
            <a:r>
              <a:rPr lang="en-US" dirty="0"/>
              <a:t>	“name” = null</a:t>
            </a:r>
            <a:br>
              <a:rPr lang="en-US" dirty="0"/>
            </a:br>
            <a:r>
              <a:rPr lang="en-US" dirty="0"/>
              <a:t>	“description” = “Festive”</a:t>
            </a:r>
          </a:p>
          <a:p>
            <a:pPr marL="0" indent="0">
              <a:buNone/>
            </a:pPr>
            <a:r>
              <a:rPr lang="en-US" dirty="0"/>
              <a:t>      } </a:t>
            </a:r>
          </a:p>
          <a:p>
            <a:pPr marL="0" indent="0">
              <a:buNone/>
            </a:pPr>
            <a:endParaRPr lang="en-US" dirty="0"/>
          </a:p>
          <a:p>
            <a:pPr marL="0" indent="0">
              <a:buNone/>
            </a:pPr>
            <a:r>
              <a:rPr lang="en-US" dirty="0"/>
              <a:t>❗ Validation Error</a:t>
            </a:r>
            <a:br>
              <a:rPr lang="en-US" dirty="0"/>
            </a:br>
            <a:r>
              <a:rPr lang="en-US" dirty="0"/>
              <a:t>      </a:t>
            </a:r>
            <a:r>
              <a:rPr lang="en-US" dirty="0">
                <a:sym typeface="Wingdings" panose="05000000000000000000" pitchFamily="2" charset="2"/>
              </a:rPr>
              <a:t> validation on the model fails</a:t>
            </a:r>
            <a:endParaRPr lang="en-US" dirty="0"/>
          </a:p>
        </p:txBody>
      </p:sp>
      <p:pic>
        <p:nvPicPr>
          <p:cNvPr id="15" name="Picture 14">
            <a:extLst>
              <a:ext uri="{FF2B5EF4-FFF2-40B4-BE49-F238E27FC236}">
                <a16:creationId xmlns:a16="http://schemas.microsoft.com/office/drawing/2014/main" id="{337407E9-672D-FB00-ECBE-1BA1B3C3E15A}"/>
              </a:ext>
            </a:extLst>
          </p:cNvPr>
          <p:cNvPicPr>
            <a:picLocks noChangeAspect="1"/>
          </p:cNvPicPr>
          <p:nvPr/>
        </p:nvPicPr>
        <p:blipFill>
          <a:blip r:embed="rId2"/>
          <a:stretch>
            <a:fillRect/>
          </a:stretch>
        </p:blipFill>
        <p:spPr>
          <a:xfrm>
            <a:off x="5951612" y="1044375"/>
            <a:ext cx="5612616" cy="4606689"/>
          </a:xfrm>
          <a:prstGeom prst="rect">
            <a:avLst/>
          </a:prstGeom>
        </p:spPr>
      </p:pic>
      <p:sp>
        <p:nvSpPr>
          <p:cNvPr id="16" name="Arrow: Right 15">
            <a:extLst>
              <a:ext uri="{FF2B5EF4-FFF2-40B4-BE49-F238E27FC236}">
                <a16:creationId xmlns:a16="http://schemas.microsoft.com/office/drawing/2014/main" id="{A0005A23-D2CB-20BB-7616-BDFD01BDE5EA}"/>
              </a:ext>
            </a:extLst>
          </p:cNvPr>
          <p:cNvSpPr/>
          <p:nvPr/>
        </p:nvSpPr>
        <p:spPr>
          <a:xfrm>
            <a:off x="4470400" y="2367280"/>
            <a:ext cx="1300480" cy="4978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TextBox 16">
            <a:extLst>
              <a:ext uri="{FF2B5EF4-FFF2-40B4-BE49-F238E27FC236}">
                <a16:creationId xmlns:a16="http://schemas.microsoft.com/office/drawing/2014/main" id="{6379B685-3781-D1FE-1811-4309AA0BBFAE}"/>
              </a:ext>
            </a:extLst>
          </p:cNvPr>
          <p:cNvSpPr txBox="1"/>
          <p:nvPr/>
        </p:nvSpPr>
        <p:spPr>
          <a:xfrm>
            <a:off x="7805565" y="1028940"/>
            <a:ext cx="543859" cy="369332"/>
          </a:xfrm>
          <a:prstGeom prst="rect">
            <a:avLst/>
          </a:prstGeom>
          <a:noFill/>
        </p:spPr>
        <p:txBody>
          <a:bodyPr wrap="square" rtlCol="0">
            <a:spAutoFit/>
          </a:bodyPr>
          <a:lstStyle/>
          <a:p>
            <a:r>
              <a:rPr lang="en-US" dirty="0"/>
              <a:t>👈</a:t>
            </a:r>
            <a:endParaRPr lang="en-BE" dirty="0"/>
          </a:p>
        </p:txBody>
      </p:sp>
      <p:sp>
        <p:nvSpPr>
          <p:cNvPr id="18" name="TextBox 17">
            <a:extLst>
              <a:ext uri="{FF2B5EF4-FFF2-40B4-BE49-F238E27FC236}">
                <a16:creationId xmlns:a16="http://schemas.microsoft.com/office/drawing/2014/main" id="{6C1362C1-9097-FC7D-1937-2B649BE902EA}"/>
              </a:ext>
            </a:extLst>
          </p:cNvPr>
          <p:cNvSpPr txBox="1"/>
          <p:nvPr/>
        </p:nvSpPr>
        <p:spPr>
          <a:xfrm>
            <a:off x="8669165" y="4360361"/>
            <a:ext cx="543859" cy="369332"/>
          </a:xfrm>
          <a:prstGeom prst="rect">
            <a:avLst/>
          </a:prstGeom>
          <a:noFill/>
        </p:spPr>
        <p:txBody>
          <a:bodyPr wrap="square" rtlCol="0">
            <a:spAutoFit/>
          </a:bodyPr>
          <a:lstStyle/>
          <a:p>
            <a:r>
              <a:rPr lang="en-US" dirty="0"/>
              <a:t>👈</a:t>
            </a:r>
            <a:endParaRPr lang="en-BE" dirty="0"/>
          </a:p>
        </p:txBody>
      </p:sp>
    </p:spTree>
    <p:extLst>
      <p:ext uri="{BB962C8B-B14F-4D97-AF65-F5344CB8AC3E}">
        <p14:creationId xmlns:p14="http://schemas.microsoft.com/office/powerpoint/2010/main" val="2327652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63E0-FCC9-9E70-D318-080F7516E37F}"/>
              </a:ext>
            </a:extLst>
          </p:cNvPr>
          <p:cNvSpPr>
            <a:spLocks noGrp="1"/>
          </p:cNvSpPr>
          <p:nvPr>
            <p:ph type="title"/>
          </p:nvPr>
        </p:nvSpPr>
        <p:spPr/>
        <p:txBody>
          <a:bodyPr/>
          <a:lstStyle/>
          <a:p>
            <a:r>
              <a:rPr lang="en-US" dirty="0"/>
              <a:t>Validating input</a:t>
            </a:r>
            <a:endParaRPr lang="en-BE" dirty="0"/>
          </a:p>
        </p:txBody>
      </p:sp>
      <p:sp>
        <p:nvSpPr>
          <p:cNvPr id="3" name="Slide Number Placeholder 2">
            <a:extLst>
              <a:ext uri="{FF2B5EF4-FFF2-40B4-BE49-F238E27FC236}">
                <a16:creationId xmlns:a16="http://schemas.microsoft.com/office/drawing/2014/main" id="{CB70E909-804C-4C62-4EA9-67D4C5136CB1}"/>
              </a:ext>
            </a:extLst>
          </p:cNvPr>
          <p:cNvSpPr>
            <a:spLocks noGrp="1"/>
          </p:cNvSpPr>
          <p:nvPr>
            <p:ph type="sldNum" sz="quarter" idx="10"/>
          </p:nvPr>
        </p:nvSpPr>
        <p:spPr/>
        <p:txBody>
          <a:bodyPr/>
          <a:lstStyle/>
          <a:p>
            <a:fld id="{4EE75B84-B7E0-4C4B-AC9D-894B0C074E7C}" type="slidenum">
              <a:rPr lang="en-PL" smtClean="0"/>
              <a:pPr/>
              <a:t>44</a:t>
            </a:fld>
            <a:endParaRPr lang="en-PL"/>
          </a:p>
        </p:txBody>
      </p:sp>
      <p:sp>
        <p:nvSpPr>
          <p:cNvPr id="4" name="Content Placeholder 3">
            <a:extLst>
              <a:ext uri="{FF2B5EF4-FFF2-40B4-BE49-F238E27FC236}">
                <a16:creationId xmlns:a16="http://schemas.microsoft.com/office/drawing/2014/main" id="{55A4603F-6B39-48DE-075F-B245BB69198D}"/>
              </a:ext>
            </a:extLst>
          </p:cNvPr>
          <p:cNvSpPr>
            <a:spLocks noGrp="1"/>
          </p:cNvSpPr>
          <p:nvPr>
            <p:ph idx="1"/>
          </p:nvPr>
        </p:nvSpPr>
        <p:spPr/>
        <p:txBody>
          <a:bodyPr/>
          <a:lstStyle/>
          <a:p>
            <a:pPr marL="0" indent="0">
              <a:buNone/>
            </a:pPr>
            <a:r>
              <a:rPr lang="en-US" dirty="0"/>
              <a:t>🌐 POST https://api.pieshop.com/pies</a:t>
            </a:r>
            <a:br>
              <a:rPr lang="en-US" dirty="0"/>
            </a:br>
            <a:r>
              <a:rPr lang="en-US" dirty="0"/>
              <a:t>      Content-Type: application/</a:t>
            </a:r>
            <a:r>
              <a:rPr lang="en-US" dirty="0" err="1"/>
              <a:t>json</a:t>
            </a:r>
            <a:br>
              <a:rPr lang="en-US" dirty="0"/>
            </a:br>
            <a:r>
              <a:rPr lang="en-US" dirty="0"/>
              <a:t>      {</a:t>
            </a:r>
          </a:p>
          <a:p>
            <a:pPr marL="0" indent="0">
              <a:buNone/>
            </a:pPr>
            <a:r>
              <a:rPr lang="en-US" dirty="0"/>
              <a:t>	“description” = “Festive”</a:t>
            </a:r>
          </a:p>
          <a:p>
            <a:pPr marL="0" indent="0">
              <a:buNone/>
            </a:pPr>
            <a:r>
              <a:rPr lang="en-US" dirty="0"/>
              <a:t>      } </a:t>
            </a:r>
          </a:p>
          <a:p>
            <a:pPr marL="0" indent="0">
              <a:buNone/>
            </a:pPr>
            <a:endParaRPr lang="en-US" dirty="0"/>
          </a:p>
          <a:p>
            <a:pPr marL="0" indent="0">
              <a:buNone/>
            </a:pPr>
            <a:r>
              <a:rPr lang="en-US" dirty="0"/>
              <a:t>❌ Model binding error:</a:t>
            </a:r>
            <a:br>
              <a:rPr lang="en-US" dirty="0"/>
            </a:br>
            <a:r>
              <a:rPr lang="en-US" dirty="0"/>
              <a:t>      </a:t>
            </a:r>
            <a:r>
              <a:rPr lang="en-US" dirty="0">
                <a:sym typeface="Wingdings" panose="05000000000000000000" pitchFamily="2" charset="2"/>
              </a:rPr>
              <a:t></a:t>
            </a:r>
            <a:r>
              <a:rPr lang="en-US" dirty="0"/>
              <a:t>unable to match the payload with the model</a:t>
            </a:r>
          </a:p>
        </p:txBody>
      </p:sp>
      <p:sp>
        <p:nvSpPr>
          <p:cNvPr id="16" name="Arrow: Right 15">
            <a:extLst>
              <a:ext uri="{FF2B5EF4-FFF2-40B4-BE49-F238E27FC236}">
                <a16:creationId xmlns:a16="http://schemas.microsoft.com/office/drawing/2014/main" id="{A0005A23-D2CB-20BB-7616-BDFD01BDE5EA}"/>
              </a:ext>
            </a:extLst>
          </p:cNvPr>
          <p:cNvSpPr/>
          <p:nvPr/>
        </p:nvSpPr>
        <p:spPr>
          <a:xfrm>
            <a:off x="4470400" y="2367280"/>
            <a:ext cx="1300480" cy="4978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 name="Picture 5">
            <a:extLst>
              <a:ext uri="{FF2B5EF4-FFF2-40B4-BE49-F238E27FC236}">
                <a16:creationId xmlns:a16="http://schemas.microsoft.com/office/drawing/2014/main" id="{4C419757-1E4A-D00F-03EA-100918CEE022}"/>
              </a:ext>
            </a:extLst>
          </p:cNvPr>
          <p:cNvPicPr>
            <a:picLocks noChangeAspect="1"/>
          </p:cNvPicPr>
          <p:nvPr/>
        </p:nvPicPr>
        <p:blipFill>
          <a:blip r:embed="rId2"/>
          <a:stretch>
            <a:fillRect/>
          </a:stretch>
        </p:blipFill>
        <p:spPr>
          <a:xfrm>
            <a:off x="5865183" y="944880"/>
            <a:ext cx="6051386" cy="4817576"/>
          </a:xfrm>
          <a:prstGeom prst="rect">
            <a:avLst/>
          </a:prstGeom>
        </p:spPr>
      </p:pic>
      <p:sp>
        <p:nvSpPr>
          <p:cNvPr id="7" name="TextBox 6">
            <a:extLst>
              <a:ext uri="{FF2B5EF4-FFF2-40B4-BE49-F238E27FC236}">
                <a16:creationId xmlns:a16="http://schemas.microsoft.com/office/drawing/2014/main" id="{287FAA83-2136-CE9E-4A6F-CCA749717393}"/>
              </a:ext>
            </a:extLst>
          </p:cNvPr>
          <p:cNvSpPr txBox="1"/>
          <p:nvPr/>
        </p:nvSpPr>
        <p:spPr>
          <a:xfrm>
            <a:off x="7480445" y="919750"/>
            <a:ext cx="543859" cy="369332"/>
          </a:xfrm>
          <a:prstGeom prst="rect">
            <a:avLst/>
          </a:prstGeom>
          <a:noFill/>
        </p:spPr>
        <p:txBody>
          <a:bodyPr wrap="square" rtlCol="0">
            <a:spAutoFit/>
          </a:bodyPr>
          <a:lstStyle/>
          <a:p>
            <a:r>
              <a:rPr lang="en-US" dirty="0"/>
              <a:t>👈</a:t>
            </a:r>
            <a:endParaRPr lang="en-BE" dirty="0"/>
          </a:p>
        </p:txBody>
      </p:sp>
      <p:sp>
        <p:nvSpPr>
          <p:cNvPr id="8" name="TextBox 7">
            <a:extLst>
              <a:ext uri="{FF2B5EF4-FFF2-40B4-BE49-F238E27FC236}">
                <a16:creationId xmlns:a16="http://schemas.microsoft.com/office/drawing/2014/main" id="{D92A0D59-E8F6-BB01-2577-1FE8A73400EF}"/>
              </a:ext>
            </a:extLst>
          </p:cNvPr>
          <p:cNvSpPr txBox="1"/>
          <p:nvPr/>
        </p:nvSpPr>
        <p:spPr>
          <a:xfrm>
            <a:off x="8211965" y="4361420"/>
            <a:ext cx="543859" cy="369332"/>
          </a:xfrm>
          <a:prstGeom prst="rect">
            <a:avLst/>
          </a:prstGeom>
          <a:noFill/>
        </p:spPr>
        <p:txBody>
          <a:bodyPr wrap="square" rtlCol="0">
            <a:spAutoFit/>
          </a:bodyPr>
          <a:lstStyle/>
          <a:p>
            <a:r>
              <a:rPr lang="en-US" dirty="0"/>
              <a:t>👈</a:t>
            </a:r>
            <a:endParaRPr lang="en-BE" dirty="0"/>
          </a:p>
        </p:txBody>
      </p:sp>
    </p:spTree>
    <p:extLst>
      <p:ext uri="{BB962C8B-B14F-4D97-AF65-F5344CB8AC3E}">
        <p14:creationId xmlns:p14="http://schemas.microsoft.com/office/powerpoint/2010/main" val="108750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EF134-FE8D-1049-A551-AE6D2AA101E4}"/>
              </a:ext>
            </a:extLst>
          </p:cNvPr>
          <p:cNvSpPr>
            <a:spLocks noGrp="1"/>
          </p:cNvSpPr>
          <p:nvPr>
            <p:ph type="title"/>
          </p:nvPr>
        </p:nvSpPr>
        <p:spPr/>
        <p:txBody>
          <a:bodyPr/>
          <a:lstStyle/>
          <a:p>
            <a:r>
              <a:rPr lang="en-US" dirty="0"/>
              <a:t>Lab</a:t>
            </a:r>
            <a:br>
              <a:rPr lang="en-US" dirty="0"/>
            </a:br>
            <a:r>
              <a:rPr lang="en-US" dirty="0"/>
              <a:t>Working with files</a:t>
            </a:r>
            <a:endParaRPr lang="en-BE" dirty="0"/>
          </a:p>
        </p:txBody>
      </p:sp>
      <p:sp>
        <p:nvSpPr>
          <p:cNvPr id="3" name="Slide Number Placeholder 2">
            <a:extLst>
              <a:ext uri="{FF2B5EF4-FFF2-40B4-BE49-F238E27FC236}">
                <a16:creationId xmlns:a16="http://schemas.microsoft.com/office/drawing/2014/main" id="{66EF9D01-F4AB-A653-994A-BB4E4A285B61}"/>
              </a:ext>
            </a:extLst>
          </p:cNvPr>
          <p:cNvSpPr>
            <a:spLocks noGrp="1"/>
          </p:cNvSpPr>
          <p:nvPr>
            <p:ph type="sldNum" sz="quarter" idx="10"/>
          </p:nvPr>
        </p:nvSpPr>
        <p:spPr/>
        <p:txBody>
          <a:bodyPr/>
          <a:lstStyle/>
          <a:p>
            <a:fld id="{4EE75B84-B7E0-4C4B-AC9D-894B0C074E7C}" type="slidenum">
              <a:rPr lang="en-PL" smtClean="0"/>
              <a:pPr/>
              <a:t>45</a:t>
            </a:fld>
            <a:endParaRPr lang="en-PL"/>
          </a:p>
        </p:txBody>
      </p:sp>
      <p:sp>
        <p:nvSpPr>
          <p:cNvPr id="4" name="Content Placeholder 3">
            <a:extLst>
              <a:ext uri="{FF2B5EF4-FFF2-40B4-BE49-F238E27FC236}">
                <a16:creationId xmlns:a16="http://schemas.microsoft.com/office/drawing/2014/main" id="{A4535BF8-CDAF-0ED4-1EC8-A2485D5FD62F}"/>
              </a:ext>
            </a:extLst>
          </p:cNvPr>
          <p:cNvSpPr>
            <a:spLocks noGrp="1"/>
          </p:cNvSpPr>
          <p:nvPr>
            <p:ph idx="1"/>
          </p:nvPr>
        </p:nvSpPr>
        <p:spPr/>
        <p:txBody>
          <a:bodyPr/>
          <a:lstStyle/>
          <a:p>
            <a:pPr marL="342900" indent="-342900">
              <a:buFont typeface="+mj-lt"/>
              <a:buAutoNum type="arabicPeriod"/>
            </a:pPr>
            <a:r>
              <a:rPr lang="en-US" dirty="0"/>
              <a:t>Download a file</a:t>
            </a:r>
          </a:p>
          <a:p>
            <a:pPr marL="342900" indent="-342900">
              <a:buFont typeface="+mj-lt"/>
              <a:buAutoNum type="arabicPeriod"/>
            </a:pPr>
            <a:r>
              <a:rPr lang="en-US" dirty="0"/>
              <a:t>Upload a file</a:t>
            </a:r>
            <a:endParaRPr lang="en-BE" dirty="0"/>
          </a:p>
        </p:txBody>
      </p:sp>
    </p:spTree>
    <p:extLst>
      <p:ext uri="{BB962C8B-B14F-4D97-AF65-F5344CB8AC3E}">
        <p14:creationId xmlns:p14="http://schemas.microsoft.com/office/powerpoint/2010/main" val="773649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B3026-9B7F-E96B-981D-086520BB58E7}"/>
              </a:ext>
            </a:extLst>
          </p:cNvPr>
          <p:cNvSpPr>
            <a:spLocks noGrp="1"/>
          </p:cNvSpPr>
          <p:nvPr>
            <p:ph type="title"/>
          </p:nvPr>
        </p:nvSpPr>
        <p:spPr/>
        <p:txBody>
          <a:bodyPr/>
          <a:lstStyle/>
          <a:p>
            <a:r>
              <a:rPr lang="en-US" dirty="0"/>
              <a:t>Lab Review</a:t>
            </a:r>
            <a:endParaRPr lang="en-BE" dirty="0"/>
          </a:p>
        </p:txBody>
      </p:sp>
      <p:sp>
        <p:nvSpPr>
          <p:cNvPr id="3" name="Slide Number Placeholder 2">
            <a:extLst>
              <a:ext uri="{FF2B5EF4-FFF2-40B4-BE49-F238E27FC236}">
                <a16:creationId xmlns:a16="http://schemas.microsoft.com/office/drawing/2014/main" id="{EBD1E6AE-054D-E1A5-B7D1-0D56E25F8A8B}"/>
              </a:ext>
            </a:extLst>
          </p:cNvPr>
          <p:cNvSpPr>
            <a:spLocks noGrp="1"/>
          </p:cNvSpPr>
          <p:nvPr>
            <p:ph type="sldNum" sz="quarter" idx="10"/>
          </p:nvPr>
        </p:nvSpPr>
        <p:spPr/>
        <p:txBody>
          <a:bodyPr/>
          <a:lstStyle/>
          <a:p>
            <a:fld id="{4EE75B84-B7E0-4C4B-AC9D-894B0C074E7C}" type="slidenum">
              <a:rPr lang="en-PL" smtClean="0"/>
              <a:pPr/>
              <a:t>46</a:t>
            </a:fld>
            <a:endParaRPr lang="en-PL"/>
          </a:p>
        </p:txBody>
      </p:sp>
      <p:sp>
        <p:nvSpPr>
          <p:cNvPr id="4" name="Content Placeholder 3">
            <a:extLst>
              <a:ext uri="{FF2B5EF4-FFF2-40B4-BE49-F238E27FC236}">
                <a16:creationId xmlns:a16="http://schemas.microsoft.com/office/drawing/2014/main" id="{363A078A-5B13-FE5A-6CBD-52BDDAF7E0ED}"/>
              </a:ext>
            </a:extLst>
          </p:cNvPr>
          <p:cNvSpPr>
            <a:spLocks noGrp="1"/>
          </p:cNvSpPr>
          <p:nvPr>
            <p:ph idx="1"/>
          </p:nvPr>
        </p:nvSpPr>
        <p:spPr/>
        <p:txBody>
          <a:bodyPr/>
          <a:lstStyle/>
          <a:p>
            <a:r>
              <a:rPr lang="en-US" sz="1800" dirty="0">
                <a:solidFill>
                  <a:srgbClr val="000000"/>
                </a:solidFill>
                <a:latin typeface="Cascadia Mono" panose="020B0609020000020004" pitchFamily="49" charset="0"/>
              </a:rPr>
              <a:t>Content Type</a:t>
            </a:r>
          </a:p>
          <a:p>
            <a:pPr lvl="1"/>
            <a:r>
              <a:rPr lang="en-US" dirty="0">
                <a:solidFill>
                  <a:srgbClr val="000000"/>
                </a:solidFill>
                <a:latin typeface="Cascadia Mono" panose="020B0609020000020004" pitchFamily="49" charset="0"/>
              </a:rPr>
              <a:t>application/octet-stream</a:t>
            </a:r>
          </a:p>
          <a:p>
            <a:r>
              <a:rPr lang="en-US" sz="1800" dirty="0" err="1">
                <a:solidFill>
                  <a:srgbClr val="000000"/>
                </a:solidFill>
                <a:latin typeface="Cascadia Mono" panose="020B0609020000020004" pitchFamily="49" charset="0"/>
              </a:rPr>
              <a:t>FileExtensionContentTypeProvider</a:t>
            </a:r>
            <a:endParaRPr lang="en-US" sz="1800" dirty="0">
              <a:solidFill>
                <a:srgbClr val="000000"/>
              </a:solidFill>
              <a:latin typeface="Cascadia Mono" panose="020B0609020000020004" pitchFamily="49" charset="0"/>
            </a:endParaRPr>
          </a:p>
          <a:p>
            <a:r>
              <a:rPr lang="en-US" dirty="0">
                <a:solidFill>
                  <a:srgbClr val="000000"/>
                </a:solidFill>
                <a:latin typeface="Cascadia Mono" panose="020B0609020000020004" pitchFamily="49" charset="0"/>
              </a:rPr>
              <a:t>Validating a file</a:t>
            </a:r>
            <a:endParaRPr lang="en-US" sz="1800" dirty="0">
              <a:solidFill>
                <a:srgbClr val="000000"/>
              </a:solidFill>
              <a:latin typeface="Cascadia Mono" panose="020B0609020000020004" pitchFamily="49" charset="0"/>
            </a:endParaRPr>
          </a:p>
        </p:txBody>
      </p:sp>
    </p:spTree>
    <p:extLst>
      <p:ext uri="{BB962C8B-B14F-4D97-AF65-F5344CB8AC3E}">
        <p14:creationId xmlns:p14="http://schemas.microsoft.com/office/powerpoint/2010/main" val="38911681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9A8A8-56E1-78E3-005D-82E319FDEEB9}"/>
              </a:ext>
            </a:extLst>
          </p:cNvPr>
          <p:cNvSpPr>
            <a:spLocks noGrp="1"/>
          </p:cNvSpPr>
          <p:nvPr>
            <p:ph type="title"/>
          </p:nvPr>
        </p:nvSpPr>
        <p:spPr/>
        <p:txBody>
          <a:bodyPr/>
          <a:lstStyle/>
          <a:p>
            <a:r>
              <a:rPr lang="en-US" dirty="0"/>
              <a:t>Model binding</a:t>
            </a:r>
            <a:endParaRPr lang="en-BE" dirty="0"/>
          </a:p>
        </p:txBody>
      </p:sp>
      <p:sp>
        <p:nvSpPr>
          <p:cNvPr id="3" name="Slide Number Placeholder 2">
            <a:extLst>
              <a:ext uri="{FF2B5EF4-FFF2-40B4-BE49-F238E27FC236}">
                <a16:creationId xmlns:a16="http://schemas.microsoft.com/office/drawing/2014/main" id="{A05CA3AF-3740-1350-1CE2-CB81E62AA010}"/>
              </a:ext>
            </a:extLst>
          </p:cNvPr>
          <p:cNvSpPr>
            <a:spLocks noGrp="1"/>
          </p:cNvSpPr>
          <p:nvPr>
            <p:ph type="sldNum" sz="quarter" idx="10"/>
          </p:nvPr>
        </p:nvSpPr>
        <p:spPr/>
        <p:txBody>
          <a:bodyPr/>
          <a:lstStyle/>
          <a:p>
            <a:fld id="{4EE75B84-B7E0-4C4B-AC9D-894B0C074E7C}" type="slidenum">
              <a:rPr lang="en-PL" smtClean="0"/>
              <a:pPr/>
              <a:t>47</a:t>
            </a:fld>
            <a:endParaRPr lang="en-PL"/>
          </a:p>
        </p:txBody>
      </p:sp>
      <p:sp>
        <p:nvSpPr>
          <p:cNvPr id="4" name="Content Placeholder 3">
            <a:extLst>
              <a:ext uri="{FF2B5EF4-FFF2-40B4-BE49-F238E27FC236}">
                <a16:creationId xmlns:a16="http://schemas.microsoft.com/office/drawing/2014/main" id="{A014897B-69BC-E08D-00FA-B47620C5DB92}"/>
              </a:ext>
            </a:extLst>
          </p:cNvPr>
          <p:cNvSpPr>
            <a:spLocks noGrp="1"/>
          </p:cNvSpPr>
          <p:nvPr>
            <p:ph idx="1"/>
          </p:nvPr>
        </p:nvSpPr>
        <p:spPr/>
        <p:txBody>
          <a:bodyPr/>
          <a:lstStyle/>
          <a:p>
            <a:pPr marL="0" indent="0">
              <a:buNone/>
            </a:pPr>
            <a:r>
              <a:rPr lang="en-US" dirty="0"/>
              <a:t>Controllers work with data from the HTTP requests:</a:t>
            </a:r>
          </a:p>
          <a:p>
            <a:r>
              <a:rPr lang="en-US" dirty="0"/>
              <a:t>Route data </a:t>
            </a:r>
          </a:p>
          <a:p>
            <a:r>
              <a:rPr lang="en-US" dirty="0"/>
              <a:t>Query string </a:t>
            </a:r>
          </a:p>
          <a:p>
            <a:r>
              <a:rPr lang="en-US" dirty="0"/>
              <a:t>Request body</a:t>
            </a:r>
          </a:p>
          <a:p>
            <a:r>
              <a:rPr lang="en-US" dirty="0"/>
              <a:t>Form fields</a:t>
            </a:r>
          </a:p>
          <a:p>
            <a:r>
              <a:rPr lang="en-US" dirty="0"/>
              <a:t>Headers</a:t>
            </a:r>
          </a:p>
          <a:p>
            <a:r>
              <a:rPr lang="en-US" dirty="0"/>
              <a:t>Uploaded files </a:t>
            </a:r>
          </a:p>
        </p:txBody>
      </p:sp>
      <p:pic>
        <p:nvPicPr>
          <p:cNvPr id="3074" name="Picture 2" descr="The request is processed through Authorization Filters, Resource Filters, Model Binding, Action Filters, Action Execution and Action Result Conversion, Exception Filters, Result Filters, and Result Execution. On the way out, the request is only processed by Result Filters and Resource Filters before becoming a response sent to the client.">
            <a:extLst>
              <a:ext uri="{FF2B5EF4-FFF2-40B4-BE49-F238E27FC236}">
                <a16:creationId xmlns:a16="http://schemas.microsoft.com/office/drawing/2014/main" id="{908341E2-4142-E868-9907-53039103C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3629" y="822278"/>
            <a:ext cx="2109945" cy="53176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5C34AB7-766D-FC3B-56A1-7AF18ABCEA11}"/>
              </a:ext>
            </a:extLst>
          </p:cNvPr>
          <p:cNvSpPr txBox="1"/>
          <p:nvPr/>
        </p:nvSpPr>
        <p:spPr>
          <a:xfrm>
            <a:off x="10664125" y="3059668"/>
            <a:ext cx="543859" cy="369332"/>
          </a:xfrm>
          <a:prstGeom prst="rect">
            <a:avLst/>
          </a:prstGeom>
          <a:noFill/>
        </p:spPr>
        <p:txBody>
          <a:bodyPr wrap="square" rtlCol="0">
            <a:spAutoFit/>
          </a:bodyPr>
          <a:lstStyle/>
          <a:p>
            <a:r>
              <a:rPr lang="en-US" dirty="0"/>
              <a:t>👈</a:t>
            </a:r>
            <a:endParaRPr lang="en-BE" dirty="0"/>
          </a:p>
        </p:txBody>
      </p:sp>
    </p:spTree>
    <p:extLst>
      <p:ext uri="{BB962C8B-B14F-4D97-AF65-F5344CB8AC3E}">
        <p14:creationId xmlns:p14="http://schemas.microsoft.com/office/powerpoint/2010/main" val="323289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4A6DB-3ADD-69BF-1CD1-D4FB62035714}"/>
              </a:ext>
            </a:extLst>
          </p:cNvPr>
          <p:cNvSpPr>
            <a:spLocks noGrp="1"/>
          </p:cNvSpPr>
          <p:nvPr>
            <p:ph type="title"/>
          </p:nvPr>
        </p:nvSpPr>
        <p:spPr/>
        <p:txBody>
          <a:bodyPr/>
          <a:lstStyle/>
          <a:p>
            <a:r>
              <a:rPr lang="en-US"/>
              <a:t>Returning an existing file</a:t>
            </a:r>
            <a:endParaRPr lang="en-BE" dirty="0"/>
          </a:p>
        </p:txBody>
      </p:sp>
      <p:sp>
        <p:nvSpPr>
          <p:cNvPr id="3" name="Slide Number Placeholder 2">
            <a:extLst>
              <a:ext uri="{FF2B5EF4-FFF2-40B4-BE49-F238E27FC236}">
                <a16:creationId xmlns:a16="http://schemas.microsoft.com/office/drawing/2014/main" id="{E8DB5E52-4E3B-B9E2-1600-7C70B9FA4C4B}"/>
              </a:ext>
            </a:extLst>
          </p:cNvPr>
          <p:cNvSpPr>
            <a:spLocks noGrp="1"/>
          </p:cNvSpPr>
          <p:nvPr>
            <p:ph type="sldNum" sz="quarter" idx="10"/>
          </p:nvPr>
        </p:nvSpPr>
        <p:spPr/>
        <p:txBody>
          <a:bodyPr/>
          <a:lstStyle/>
          <a:p>
            <a:fld id="{4EE75B84-B7E0-4C4B-AC9D-894B0C074E7C}" type="slidenum">
              <a:rPr lang="en-PL" smtClean="0"/>
              <a:pPr/>
              <a:t>48</a:t>
            </a:fld>
            <a:endParaRPr lang="en-PL"/>
          </a:p>
        </p:txBody>
      </p:sp>
      <p:sp>
        <p:nvSpPr>
          <p:cNvPr id="18" name="Content Placeholder 17">
            <a:extLst>
              <a:ext uri="{FF2B5EF4-FFF2-40B4-BE49-F238E27FC236}">
                <a16:creationId xmlns:a16="http://schemas.microsoft.com/office/drawing/2014/main" id="{D25B97A2-475D-CA57-DCA9-6DAA1C8FA35F}"/>
              </a:ext>
            </a:extLst>
          </p:cNvPr>
          <p:cNvSpPr>
            <a:spLocks noGrp="1"/>
          </p:cNvSpPr>
          <p:nvPr>
            <p:ph idx="1"/>
          </p:nvPr>
        </p:nvSpPr>
        <p:spPr/>
        <p:txBody>
          <a:bodyPr/>
          <a:lstStyle/>
          <a:p>
            <a:endParaRPr lang="en-BE" dirty="0"/>
          </a:p>
        </p:txBody>
      </p:sp>
      <p:pic>
        <p:nvPicPr>
          <p:cNvPr id="20" name="Picture 19">
            <a:extLst>
              <a:ext uri="{FF2B5EF4-FFF2-40B4-BE49-F238E27FC236}">
                <a16:creationId xmlns:a16="http://schemas.microsoft.com/office/drawing/2014/main" id="{FD7DE8C9-464F-C7B0-ABF1-BF295E553345}"/>
              </a:ext>
            </a:extLst>
          </p:cNvPr>
          <p:cNvPicPr>
            <a:picLocks noChangeAspect="1"/>
          </p:cNvPicPr>
          <p:nvPr/>
        </p:nvPicPr>
        <p:blipFill>
          <a:blip r:embed="rId3"/>
          <a:stretch>
            <a:fillRect/>
          </a:stretch>
        </p:blipFill>
        <p:spPr>
          <a:xfrm>
            <a:off x="-30865" y="1111506"/>
            <a:ext cx="6126865" cy="5901612"/>
          </a:xfrm>
          <a:prstGeom prst="rect">
            <a:avLst/>
          </a:prstGeom>
        </p:spPr>
      </p:pic>
      <p:pic>
        <p:nvPicPr>
          <p:cNvPr id="22" name="Picture 21">
            <a:extLst>
              <a:ext uri="{FF2B5EF4-FFF2-40B4-BE49-F238E27FC236}">
                <a16:creationId xmlns:a16="http://schemas.microsoft.com/office/drawing/2014/main" id="{BD5EF06C-21A6-F1AD-912A-561B210BCF3F}"/>
              </a:ext>
            </a:extLst>
          </p:cNvPr>
          <p:cNvPicPr>
            <a:picLocks noChangeAspect="1"/>
          </p:cNvPicPr>
          <p:nvPr/>
        </p:nvPicPr>
        <p:blipFill>
          <a:blip r:embed="rId4"/>
          <a:stretch>
            <a:fillRect/>
          </a:stretch>
        </p:blipFill>
        <p:spPr>
          <a:xfrm>
            <a:off x="5529261" y="1088900"/>
            <a:ext cx="6829425" cy="3711439"/>
          </a:xfrm>
          <a:prstGeom prst="rect">
            <a:avLst/>
          </a:prstGeom>
        </p:spPr>
      </p:pic>
      <p:sp>
        <p:nvSpPr>
          <p:cNvPr id="23" name="TextBox 22">
            <a:extLst>
              <a:ext uri="{FF2B5EF4-FFF2-40B4-BE49-F238E27FC236}">
                <a16:creationId xmlns:a16="http://schemas.microsoft.com/office/drawing/2014/main" id="{651196F2-7254-E68D-E96E-E76130FA01AB}"/>
              </a:ext>
            </a:extLst>
          </p:cNvPr>
          <p:cNvSpPr txBox="1"/>
          <p:nvPr/>
        </p:nvSpPr>
        <p:spPr>
          <a:xfrm>
            <a:off x="4811713" y="2172288"/>
            <a:ext cx="543859" cy="369332"/>
          </a:xfrm>
          <a:prstGeom prst="rect">
            <a:avLst/>
          </a:prstGeom>
          <a:noFill/>
        </p:spPr>
        <p:txBody>
          <a:bodyPr wrap="square" rtlCol="0">
            <a:spAutoFit/>
          </a:bodyPr>
          <a:lstStyle/>
          <a:p>
            <a:r>
              <a:rPr lang="en-US" dirty="0"/>
              <a:t>👈</a:t>
            </a:r>
            <a:endParaRPr lang="en-BE" dirty="0"/>
          </a:p>
        </p:txBody>
      </p:sp>
      <p:sp>
        <p:nvSpPr>
          <p:cNvPr id="24" name="TextBox 23">
            <a:extLst>
              <a:ext uri="{FF2B5EF4-FFF2-40B4-BE49-F238E27FC236}">
                <a16:creationId xmlns:a16="http://schemas.microsoft.com/office/drawing/2014/main" id="{398D0847-1577-7532-00E7-91D8CF3D4111}"/>
              </a:ext>
            </a:extLst>
          </p:cNvPr>
          <p:cNvSpPr txBox="1"/>
          <p:nvPr/>
        </p:nvSpPr>
        <p:spPr>
          <a:xfrm>
            <a:off x="5170487" y="4491624"/>
            <a:ext cx="543859" cy="369332"/>
          </a:xfrm>
          <a:prstGeom prst="rect">
            <a:avLst/>
          </a:prstGeom>
          <a:noFill/>
        </p:spPr>
        <p:txBody>
          <a:bodyPr wrap="square" rtlCol="0">
            <a:spAutoFit/>
          </a:bodyPr>
          <a:lstStyle/>
          <a:p>
            <a:r>
              <a:rPr lang="en-US" dirty="0"/>
              <a:t>👈</a:t>
            </a:r>
            <a:endParaRPr lang="en-BE" dirty="0"/>
          </a:p>
        </p:txBody>
      </p:sp>
      <p:sp>
        <p:nvSpPr>
          <p:cNvPr id="25" name="TextBox 24">
            <a:extLst>
              <a:ext uri="{FF2B5EF4-FFF2-40B4-BE49-F238E27FC236}">
                <a16:creationId xmlns:a16="http://schemas.microsoft.com/office/drawing/2014/main" id="{E23DF96A-F3C1-3936-27C4-546E6EE979BB}"/>
              </a:ext>
            </a:extLst>
          </p:cNvPr>
          <p:cNvSpPr txBox="1"/>
          <p:nvPr/>
        </p:nvSpPr>
        <p:spPr>
          <a:xfrm>
            <a:off x="8999683" y="2575287"/>
            <a:ext cx="543859" cy="369332"/>
          </a:xfrm>
          <a:prstGeom prst="rect">
            <a:avLst/>
          </a:prstGeom>
          <a:noFill/>
        </p:spPr>
        <p:txBody>
          <a:bodyPr wrap="square" rtlCol="0">
            <a:spAutoFit/>
          </a:bodyPr>
          <a:lstStyle/>
          <a:p>
            <a:r>
              <a:rPr lang="en-US" dirty="0"/>
              <a:t>👈</a:t>
            </a:r>
            <a:endParaRPr lang="en-BE" dirty="0"/>
          </a:p>
        </p:txBody>
      </p:sp>
    </p:spTree>
    <p:extLst>
      <p:ext uri="{BB962C8B-B14F-4D97-AF65-F5344CB8AC3E}">
        <p14:creationId xmlns:p14="http://schemas.microsoft.com/office/powerpoint/2010/main" val="156530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457A-560B-F64D-D326-5EC672C79245}"/>
              </a:ext>
            </a:extLst>
          </p:cNvPr>
          <p:cNvSpPr>
            <a:spLocks noGrp="1"/>
          </p:cNvSpPr>
          <p:nvPr>
            <p:ph type="title"/>
          </p:nvPr>
        </p:nvSpPr>
        <p:spPr/>
        <p:txBody>
          <a:bodyPr/>
          <a:lstStyle/>
          <a:p>
            <a:r>
              <a:rPr lang="en-US" dirty="0"/>
              <a:t>Creating a new file</a:t>
            </a:r>
            <a:endParaRPr lang="en-BE" dirty="0"/>
          </a:p>
        </p:txBody>
      </p:sp>
      <p:sp>
        <p:nvSpPr>
          <p:cNvPr id="3" name="Slide Number Placeholder 2">
            <a:extLst>
              <a:ext uri="{FF2B5EF4-FFF2-40B4-BE49-F238E27FC236}">
                <a16:creationId xmlns:a16="http://schemas.microsoft.com/office/drawing/2014/main" id="{6AEEF245-204B-7681-8553-1A12CF651E60}"/>
              </a:ext>
            </a:extLst>
          </p:cNvPr>
          <p:cNvSpPr>
            <a:spLocks noGrp="1"/>
          </p:cNvSpPr>
          <p:nvPr>
            <p:ph type="sldNum" sz="quarter" idx="10"/>
          </p:nvPr>
        </p:nvSpPr>
        <p:spPr/>
        <p:txBody>
          <a:bodyPr/>
          <a:lstStyle/>
          <a:p>
            <a:fld id="{4EE75B84-B7E0-4C4B-AC9D-894B0C074E7C}" type="slidenum">
              <a:rPr lang="en-PL" smtClean="0"/>
              <a:pPr/>
              <a:t>49</a:t>
            </a:fld>
            <a:endParaRPr lang="en-PL"/>
          </a:p>
        </p:txBody>
      </p:sp>
      <p:pic>
        <p:nvPicPr>
          <p:cNvPr id="6" name="Content Placeholder 5">
            <a:extLst>
              <a:ext uri="{FF2B5EF4-FFF2-40B4-BE49-F238E27FC236}">
                <a16:creationId xmlns:a16="http://schemas.microsoft.com/office/drawing/2014/main" id="{ED95E595-4927-3155-FD63-B4DD75817087}"/>
              </a:ext>
            </a:extLst>
          </p:cNvPr>
          <p:cNvPicPr>
            <a:picLocks noGrp="1" noChangeAspect="1"/>
          </p:cNvPicPr>
          <p:nvPr>
            <p:ph idx="1"/>
          </p:nvPr>
        </p:nvPicPr>
        <p:blipFill>
          <a:blip r:embed="rId3"/>
          <a:stretch>
            <a:fillRect/>
          </a:stretch>
        </p:blipFill>
        <p:spPr>
          <a:xfrm>
            <a:off x="0" y="525463"/>
            <a:ext cx="9090228" cy="4473575"/>
          </a:xfrm>
        </p:spPr>
      </p:pic>
      <p:pic>
        <p:nvPicPr>
          <p:cNvPr id="8" name="Picture 7">
            <a:extLst>
              <a:ext uri="{FF2B5EF4-FFF2-40B4-BE49-F238E27FC236}">
                <a16:creationId xmlns:a16="http://schemas.microsoft.com/office/drawing/2014/main" id="{D920EC64-52CF-7B29-8B76-62F152A65F81}"/>
              </a:ext>
            </a:extLst>
          </p:cNvPr>
          <p:cNvPicPr>
            <a:picLocks noChangeAspect="1"/>
          </p:cNvPicPr>
          <p:nvPr/>
        </p:nvPicPr>
        <p:blipFill>
          <a:blip r:embed="rId4"/>
          <a:stretch>
            <a:fillRect/>
          </a:stretch>
        </p:blipFill>
        <p:spPr>
          <a:xfrm>
            <a:off x="550863" y="4643025"/>
            <a:ext cx="5558129" cy="2194990"/>
          </a:xfrm>
          <a:prstGeom prst="rect">
            <a:avLst/>
          </a:prstGeom>
        </p:spPr>
      </p:pic>
      <p:pic>
        <p:nvPicPr>
          <p:cNvPr id="10" name="Picture 9">
            <a:extLst>
              <a:ext uri="{FF2B5EF4-FFF2-40B4-BE49-F238E27FC236}">
                <a16:creationId xmlns:a16="http://schemas.microsoft.com/office/drawing/2014/main" id="{10978076-4617-BD00-A1F3-2B2DA0B0A42B}"/>
              </a:ext>
            </a:extLst>
          </p:cNvPr>
          <p:cNvPicPr>
            <a:picLocks noChangeAspect="1"/>
          </p:cNvPicPr>
          <p:nvPr/>
        </p:nvPicPr>
        <p:blipFill>
          <a:blip r:embed="rId5"/>
          <a:stretch>
            <a:fillRect/>
          </a:stretch>
        </p:blipFill>
        <p:spPr>
          <a:xfrm>
            <a:off x="6261447" y="4643025"/>
            <a:ext cx="5300290" cy="2186218"/>
          </a:xfrm>
          <a:prstGeom prst="rect">
            <a:avLst/>
          </a:prstGeom>
        </p:spPr>
      </p:pic>
      <p:sp>
        <p:nvSpPr>
          <p:cNvPr id="11" name="TextBox 10">
            <a:extLst>
              <a:ext uri="{FF2B5EF4-FFF2-40B4-BE49-F238E27FC236}">
                <a16:creationId xmlns:a16="http://schemas.microsoft.com/office/drawing/2014/main" id="{0D6CC247-D537-49D5-86FF-3FB90C75F7C2}"/>
              </a:ext>
            </a:extLst>
          </p:cNvPr>
          <p:cNvSpPr txBox="1"/>
          <p:nvPr/>
        </p:nvSpPr>
        <p:spPr>
          <a:xfrm>
            <a:off x="6707672" y="1645345"/>
            <a:ext cx="543859" cy="369332"/>
          </a:xfrm>
          <a:prstGeom prst="rect">
            <a:avLst/>
          </a:prstGeom>
          <a:noFill/>
        </p:spPr>
        <p:txBody>
          <a:bodyPr wrap="square" rtlCol="0">
            <a:spAutoFit/>
          </a:bodyPr>
          <a:lstStyle/>
          <a:p>
            <a:r>
              <a:rPr lang="en-US" dirty="0"/>
              <a:t>👈</a:t>
            </a:r>
            <a:endParaRPr lang="en-BE" dirty="0"/>
          </a:p>
        </p:txBody>
      </p:sp>
      <p:sp>
        <p:nvSpPr>
          <p:cNvPr id="12" name="TextBox 11">
            <a:extLst>
              <a:ext uri="{FF2B5EF4-FFF2-40B4-BE49-F238E27FC236}">
                <a16:creationId xmlns:a16="http://schemas.microsoft.com/office/drawing/2014/main" id="{C0A4D936-46B9-93A7-FEEC-7ABA85D94ED0}"/>
              </a:ext>
            </a:extLst>
          </p:cNvPr>
          <p:cNvSpPr txBox="1"/>
          <p:nvPr/>
        </p:nvSpPr>
        <p:spPr>
          <a:xfrm>
            <a:off x="7818384" y="2014677"/>
            <a:ext cx="543859" cy="369332"/>
          </a:xfrm>
          <a:prstGeom prst="rect">
            <a:avLst/>
          </a:prstGeom>
          <a:noFill/>
        </p:spPr>
        <p:txBody>
          <a:bodyPr wrap="square" rtlCol="0">
            <a:spAutoFit/>
          </a:bodyPr>
          <a:lstStyle/>
          <a:p>
            <a:r>
              <a:rPr lang="en-US" dirty="0"/>
              <a:t>👈</a:t>
            </a:r>
            <a:endParaRPr lang="en-BE" dirty="0"/>
          </a:p>
        </p:txBody>
      </p:sp>
      <p:sp>
        <p:nvSpPr>
          <p:cNvPr id="13" name="TextBox 12">
            <a:extLst>
              <a:ext uri="{FF2B5EF4-FFF2-40B4-BE49-F238E27FC236}">
                <a16:creationId xmlns:a16="http://schemas.microsoft.com/office/drawing/2014/main" id="{766265F8-280D-8DB7-3B0B-CD81E6969168}"/>
              </a:ext>
            </a:extLst>
          </p:cNvPr>
          <p:cNvSpPr txBox="1"/>
          <p:nvPr/>
        </p:nvSpPr>
        <p:spPr>
          <a:xfrm>
            <a:off x="3057997" y="6215216"/>
            <a:ext cx="543859" cy="369332"/>
          </a:xfrm>
          <a:prstGeom prst="rect">
            <a:avLst/>
          </a:prstGeom>
          <a:noFill/>
        </p:spPr>
        <p:txBody>
          <a:bodyPr wrap="square" rtlCol="0">
            <a:spAutoFit/>
          </a:bodyPr>
          <a:lstStyle/>
          <a:p>
            <a:r>
              <a:rPr lang="en-US" dirty="0"/>
              <a:t>👈</a:t>
            </a:r>
            <a:endParaRPr lang="en-BE" dirty="0"/>
          </a:p>
        </p:txBody>
      </p:sp>
      <p:sp>
        <p:nvSpPr>
          <p:cNvPr id="14" name="TextBox 13">
            <a:extLst>
              <a:ext uri="{FF2B5EF4-FFF2-40B4-BE49-F238E27FC236}">
                <a16:creationId xmlns:a16="http://schemas.microsoft.com/office/drawing/2014/main" id="{98415166-08BE-CA0A-A50A-232F479949CD}"/>
              </a:ext>
            </a:extLst>
          </p:cNvPr>
          <p:cNvSpPr txBox="1"/>
          <p:nvPr/>
        </p:nvSpPr>
        <p:spPr>
          <a:xfrm>
            <a:off x="7048635" y="5618077"/>
            <a:ext cx="543859" cy="369332"/>
          </a:xfrm>
          <a:prstGeom prst="rect">
            <a:avLst/>
          </a:prstGeom>
          <a:noFill/>
        </p:spPr>
        <p:txBody>
          <a:bodyPr wrap="square" rtlCol="0">
            <a:spAutoFit/>
          </a:bodyPr>
          <a:lstStyle/>
          <a:p>
            <a:r>
              <a:rPr lang="en-US" dirty="0"/>
              <a:t>👈</a:t>
            </a:r>
            <a:endParaRPr lang="en-BE" dirty="0"/>
          </a:p>
        </p:txBody>
      </p:sp>
      <p:sp>
        <p:nvSpPr>
          <p:cNvPr id="15" name="TextBox 14">
            <a:extLst>
              <a:ext uri="{FF2B5EF4-FFF2-40B4-BE49-F238E27FC236}">
                <a16:creationId xmlns:a16="http://schemas.microsoft.com/office/drawing/2014/main" id="{60FF8992-4E45-1E68-D135-823B9E0DEDD1}"/>
              </a:ext>
            </a:extLst>
          </p:cNvPr>
          <p:cNvSpPr txBox="1"/>
          <p:nvPr/>
        </p:nvSpPr>
        <p:spPr>
          <a:xfrm>
            <a:off x="9729842" y="6165685"/>
            <a:ext cx="543859" cy="369332"/>
          </a:xfrm>
          <a:prstGeom prst="rect">
            <a:avLst/>
          </a:prstGeom>
          <a:noFill/>
        </p:spPr>
        <p:txBody>
          <a:bodyPr wrap="square" rtlCol="0">
            <a:spAutoFit/>
          </a:bodyPr>
          <a:lstStyle/>
          <a:p>
            <a:r>
              <a:rPr lang="en-US" dirty="0"/>
              <a:t>👈</a:t>
            </a:r>
            <a:endParaRPr lang="en-BE" dirty="0"/>
          </a:p>
        </p:txBody>
      </p:sp>
    </p:spTree>
    <p:extLst>
      <p:ext uri="{BB962C8B-B14F-4D97-AF65-F5344CB8AC3E}">
        <p14:creationId xmlns:p14="http://schemas.microsoft.com/office/powerpoint/2010/main" val="17757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7C1B5A-FD2E-325F-1BA6-0A590ACA2CFA}"/>
              </a:ext>
            </a:extLst>
          </p:cNvPr>
          <p:cNvSpPr>
            <a:spLocks noGrp="1"/>
          </p:cNvSpPr>
          <p:nvPr>
            <p:ph type="title"/>
          </p:nvPr>
        </p:nvSpPr>
        <p:spPr/>
        <p:txBody>
          <a:bodyPr/>
          <a:lstStyle/>
          <a:p>
            <a:r>
              <a:rPr lang="en-US" dirty="0"/>
              <a:t>The MVC pattern</a:t>
            </a:r>
            <a:endParaRPr lang="en-BE" dirty="0"/>
          </a:p>
        </p:txBody>
      </p:sp>
      <p:sp>
        <p:nvSpPr>
          <p:cNvPr id="6" name="Content Placeholder 5">
            <a:extLst>
              <a:ext uri="{FF2B5EF4-FFF2-40B4-BE49-F238E27FC236}">
                <a16:creationId xmlns:a16="http://schemas.microsoft.com/office/drawing/2014/main" id="{EE994265-C026-AF0B-4852-A3DBA886BF29}"/>
              </a:ext>
            </a:extLst>
          </p:cNvPr>
          <p:cNvSpPr>
            <a:spLocks noGrp="1"/>
          </p:cNvSpPr>
          <p:nvPr>
            <p:ph idx="1"/>
          </p:nvPr>
        </p:nvSpPr>
        <p:spPr/>
        <p:txBody>
          <a:bodyPr/>
          <a:lstStyle/>
          <a:p>
            <a:r>
              <a:rPr lang="en-US" dirty="0"/>
              <a:t>MVC: Model-View-Controller</a:t>
            </a:r>
          </a:p>
          <a:p>
            <a:pPr lvl="1"/>
            <a:r>
              <a:rPr lang="en-US" dirty="0"/>
              <a:t>Model: data and business logic</a:t>
            </a:r>
          </a:p>
          <a:p>
            <a:pPr lvl="1"/>
            <a:r>
              <a:rPr lang="en-US" dirty="0"/>
              <a:t>View: presentation of the data to the end user</a:t>
            </a:r>
          </a:p>
          <a:p>
            <a:pPr lvl="1"/>
            <a:r>
              <a:rPr lang="en-US" dirty="0"/>
              <a:t>Controller: interaction between view and model</a:t>
            </a:r>
          </a:p>
          <a:p>
            <a:r>
              <a:rPr lang="en-US" dirty="0"/>
              <a:t>Language agnostic </a:t>
            </a:r>
            <a:r>
              <a:rPr lang="en-US" b="1" dirty="0"/>
              <a:t>UI</a:t>
            </a:r>
            <a:r>
              <a:rPr lang="en-US" dirty="0"/>
              <a:t> pattern, that tackles:</a:t>
            </a:r>
          </a:p>
          <a:p>
            <a:pPr lvl="1"/>
            <a:r>
              <a:rPr lang="en-US" dirty="0"/>
              <a:t>Separation of concerns</a:t>
            </a:r>
          </a:p>
          <a:p>
            <a:pPr lvl="1"/>
            <a:r>
              <a:rPr lang="en-US" dirty="0"/>
              <a:t>Testability</a:t>
            </a:r>
          </a:p>
          <a:p>
            <a:pPr lvl="1"/>
            <a:r>
              <a:rPr lang="en-US" dirty="0"/>
              <a:t>Reuse</a:t>
            </a:r>
          </a:p>
          <a:p>
            <a:r>
              <a:rPr lang="en-US" dirty="0"/>
              <a:t>2009: release of ASP.NET MVC 1.0</a:t>
            </a:r>
            <a:br>
              <a:rPr lang="en-US" dirty="0"/>
            </a:br>
            <a:r>
              <a:rPr lang="en-US" dirty="0"/>
              <a:t>as an alternative to ASP.NET </a:t>
            </a:r>
            <a:r>
              <a:rPr lang="en-US" dirty="0" err="1"/>
              <a:t>WebForms</a:t>
            </a:r>
            <a:br>
              <a:rPr lang="en-US" dirty="0"/>
            </a:br>
            <a:r>
              <a:rPr lang="en-US" dirty="0"/>
              <a:t>to build </a:t>
            </a:r>
            <a:r>
              <a:rPr lang="en-US" b="1" dirty="0"/>
              <a:t>Server Side Web Applications</a:t>
            </a:r>
          </a:p>
          <a:p>
            <a:r>
              <a:rPr lang="en-US" dirty="0"/>
              <a:t>2012: release of ASP.NET Web API 1.0 </a:t>
            </a:r>
            <a:br>
              <a:rPr lang="en-US" dirty="0"/>
            </a:br>
            <a:r>
              <a:rPr lang="en-US" dirty="0"/>
              <a:t>as an alternative to WCF </a:t>
            </a:r>
            <a:br>
              <a:rPr lang="en-US" dirty="0"/>
            </a:br>
            <a:r>
              <a:rPr lang="en-US" dirty="0"/>
              <a:t>to build </a:t>
            </a:r>
            <a:r>
              <a:rPr lang="en-US" b="1" dirty="0"/>
              <a:t>REST APIs</a:t>
            </a:r>
          </a:p>
          <a:p>
            <a:pPr lvl="1"/>
            <a:endParaRPr lang="en-US" dirty="0"/>
          </a:p>
          <a:p>
            <a:endParaRPr lang="en-US" dirty="0"/>
          </a:p>
          <a:p>
            <a:endParaRPr lang="en-US" dirty="0"/>
          </a:p>
        </p:txBody>
      </p:sp>
      <p:graphicFrame>
        <p:nvGraphicFramePr>
          <p:cNvPr id="7" name="Diagram 6">
            <a:extLst>
              <a:ext uri="{FF2B5EF4-FFF2-40B4-BE49-F238E27FC236}">
                <a16:creationId xmlns:a16="http://schemas.microsoft.com/office/drawing/2014/main" id="{B1706781-45F8-07AE-8A15-CDA2CBF8DF59}"/>
              </a:ext>
            </a:extLst>
          </p:cNvPr>
          <p:cNvGraphicFramePr/>
          <p:nvPr>
            <p:extLst>
              <p:ext uri="{D42A27DB-BD31-4B8C-83A1-F6EECF244321}">
                <p14:modId xmlns:p14="http://schemas.microsoft.com/office/powerpoint/2010/main" val="1921587939"/>
              </p:ext>
            </p:extLst>
          </p:nvPr>
        </p:nvGraphicFramePr>
        <p:xfrm>
          <a:off x="6475614" y="1690688"/>
          <a:ext cx="5430057" cy="4243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2062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0E941-81FC-8EBC-9050-D4E329EEC4A3}"/>
              </a:ext>
            </a:extLst>
          </p:cNvPr>
          <p:cNvSpPr>
            <a:spLocks noGrp="1"/>
          </p:cNvSpPr>
          <p:nvPr>
            <p:ph type="title"/>
          </p:nvPr>
        </p:nvSpPr>
        <p:spPr/>
        <p:txBody>
          <a:bodyPr/>
          <a:lstStyle/>
          <a:p>
            <a:r>
              <a:rPr lang="en-US" dirty="0"/>
              <a:t>Lab</a:t>
            </a:r>
            <a:br>
              <a:rPr lang="en-US" dirty="0"/>
            </a:br>
            <a:r>
              <a:rPr lang="en-US" dirty="0"/>
              <a:t>Connecting a UI</a:t>
            </a:r>
            <a:endParaRPr lang="en-BE" dirty="0"/>
          </a:p>
        </p:txBody>
      </p:sp>
      <p:sp>
        <p:nvSpPr>
          <p:cNvPr id="3" name="Slide Number Placeholder 2">
            <a:extLst>
              <a:ext uri="{FF2B5EF4-FFF2-40B4-BE49-F238E27FC236}">
                <a16:creationId xmlns:a16="http://schemas.microsoft.com/office/drawing/2014/main" id="{14F9ABE7-506E-976F-B232-10EAA131C7A9}"/>
              </a:ext>
            </a:extLst>
          </p:cNvPr>
          <p:cNvSpPr>
            <a:spLocks noGrp="1"/>
          </p:cNvSpPr>
          <p:nvPr>
            <p:ph type="sldNum" sz="quarter" idx="10"/>
          </p:nvPr>
        </p:nvSpPr>
        <p:spPr/>
        <p:txBody>
          <a:bodyPr/>
          <a:lstStyle/>
          <a:p>
            <a:fld id="{4EE75B84-B7E0-4C4B-AC9D-894B0C074E7C}" type="slidenum">
              <a:rPr lang="en-PL" smtClean="0"/>
              <a:pPr/>
              <a:t>50</a:t>
            </a:fld>
            <a:endParaRPr lang="en-PL"/>
          </a:p>
        </p:txBody>
      </p:sp>
      <p:sp>
        <p:nvSpPr>
          <p:cNvPr id="4" name="Content Placeholder 3">
            <a:extLst>
              <a:ext uri="{FF2B5EF4-FFF2-40B4-BE49-F238E27FC236}">
                <a16:creationId xmlns:a16="http://schemas.microsoft.com/office/drawing/2014/main" id="{3ED433D2-98EB-1E34-5318-5AA13FCB0387}"/>
              </a:ext>
            </a:extLst>
          </p:cNvPr>
          <p:cNvSpPr>
            <a:spLocks noGrp="1"/>
          </p:cNvSpPr>
          <p:nvPr>
            <p:ph idx="1"/>
          </p:nvPr>
        </p:nvSpPr>
        <p:spPr/>
        <p:txBody>
          <a:bodyPr/>
          <a:lstStyle/>
          <a:p>
            <a:pPr marL="342900" indent="-342900">
              <a:buFont typeface="+mj-lt"/>
              <a:buAutoNum type="arabicPeriod"/>
            </a:pPr>
            <a:r>
              <a:rPr lang="en-US" dirty="0"/>
              <a:t>Creating a Console Application to interact </a:t>
            </a:r>
            <a:r>
              <a:rPr lang="en-US"/>
              <a:t>with our API</a:t>
            </a:r>
            <a:endParaRPr lang="en-BE" dirty="0"/>
          </a:p>
        </p:txBody>
      </p:sp>
    </p:spTree>
    <p:extLst>
      <p:ext uri="{BB962C8B-B14F-4D97-AF65-F5344CB8AC3E}">
        <p14:creationId xmlns:p14="http://schemas.microsoft.com/office/powerpoint/2010/main" val="39297730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CC56-489E-DFE0-CD0E-891D14EAD663}"/>
              </a:ext>
            </a:extLst>
          </p:cNvPr>
          <p:cNvSpPr>
            <a:spLocks noGrp="1"/>
          </p:cNvSpPr>
          <p:nvPr>
            <p:ph type="title"/>
          </p:nvPr>
        </p:nvSpPr>
        <p:spPr/>
        <p:txBody>
          <a:bodyPr/>
          <a:lstStyle/>
          <a:p>
            <a:r>
              <a:rPr lang="en-US" dirty="0"/>
              <a:t>Lab Review</a:t>
            </a:r>
            <a:endParaRPr lang="en-BE" dirty="0"/>
          </a:p>
        </p:txBody>
      </p:sp>
      <p:sp>
        <p:nvSpPr>
          <p:cNvPr id="3" name="Slide Number Placeholder 2">
            <a:extLst>
              <a:ext uri="{FF2B5EF4-FFF2-40B4-BE49-F238E27FC236}">
                <a16:creationId xmlns:a16="http://schemas.microsoft.com/office/drawing/2014/main" id="{20F56188-997D-844D-D39D-BE53248432E6}"/>
              </a:ext>
            </a:extLst>
          </p:cNvPr>
          <p:cNvSpPr>
            <a:spLocks noGrp="1"/>
          </p:cNvSpPr>
          <p:nvPr>
            <p:ph type="sldNum" sz="quarter" idx="10"/>
          </p:nvPr>
        </p:nvSpPr>
        <p:spPr/>
        <p:txBody>
          <a:bodyPr/>
          <a:lstStyle/>
          <a:p>
            <a:fld id="{4EE75B84-B7E0-4C4B-AC9D-894B0C074E7C}" type="slidenum">
              <a:rPr lang="en-PL" smtClean="0"/>
              <a:pPr/>
              <a:t>51</a:t>
            </a:fld>
            <a:endParaRPr lang="en-PL"/>
          </a:p>
        </p:txBody>
      </p:sp>
      <p:sp>
        <p:nvSpPr>
          <p:cNvPr id="4" name="Content Placeholder 3">
            <a:extLst>
              <a:ext uri="{FF2B5EF4-FFF2-40B4-BE49-F238E27FC236}">
                <a16:creationId xmlns:a16="http://schemas.microsoft.com/office/drawing/2014/main" id="{A50F25D2-ED19-FE8D-16A1-C2A146065212}"/>
              </a:ext>
            </a:extLst>
          </p:cNvPr>
          <p:cNvSpPr>
            <a:spLocks noGrp="1"/>
          </p:cNvSpPr>
          <p:nvPr>
            <p:ph idx="1"/>
          </p:nvPr>
        </p:nvSpPr>
        <p:spPr/>
        <p:txBody>
          <a:bodyPr/>
          <a:lstStyle/>
          <a:p>
            <a:r>
              <a:rPr lang="en-US" dirty="0" err="1"/>
              <a:t>HttpClient</a:t>
            </a:r>
            <a:endParaRPr lang="en-US" dirty="0"/>
          </a:p>
          <a:p>
            <a:r>
              <a:rPr lang="en-US" dirty="0"/>
              <a:t>JSON Serializer</a:t>
            </a:r>
            <a:endParaRPr lang="en-BE" dirty="0"/>
          </a:p>
        </p:txBody>
      </p:sp>
    </p:spTree>
    <p:extLst>
      <p:ext uri="{BB962C8B-B14F-4D97-AF65-F5344CB8AC3E}">
        <p14:creationId xmlns:p14="http://schemas.microsoft.com/office/powerpoint/2010/main" val="23163713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624CE-6461-9D7E-246F-D85B5DAF5729}"/>
              </a:ext>
            </a:extLst>
          </p:cNvPr>
          <p:cNvSpPr>
            <a:spLocks noGrp="1"/>
          </p:cNvSpPr>
          <p:nvPr>
            <p:ph type="title"/>
          </p:nvPr>
        </p:nvSpPr>
        <p:spPr/>
        <p:txBody>
          <a:bodyPr/>
          <a:lstStyle/>
          <a:p>
            <a:r>
              <a:rPr lang="en-US" dirty="0"/>
              <a:t>Console App</a:t>
            </a:r>
            <a:br>
              <a:rPr lang="en-US" dirty="0"/>
            </a:br>
            <a:r>
              <a:rPr lang="en-US" dirty="0"/>
              <a:t>Getting all pies</a:t>
            </a:r>
            <a:endParaRPr lang="en-BE" dirty="0"/>
          </a:p>
        </p:txBody>
      </p:sp>
      <p:sp>
        <p:nvSpPr>
          <p:cNvPr id="3" name="Slide Number Placeholder 2">
            <a:extLst>
              <a:ext uri="{FF2B5EF4-FFF2-40B4-BE49-F238E27FC236}">
                <a16:creationId xmlns:a16="http://schemas.microsoft.com/office/drawing/2014/main" id="{4BB71B49-6002-A42E-167A-2EAA522AA64C}"/>
              </a:ext>
            </a:extLst>
          </p:cNvPr>
          <p:cNvSpPr>
            <a:spLocks noGrp="1"/>
          </p:cNvSpPr>
          <p:nvPr>
            <p:ph type="sldNum" sz="quarter" idx="10"/>
          </p:nvPr>
        </p:nvSpPr>
        <p:spPr/>
        <p:txBody>
          <a:bodyPr/>
          <a:lstStyle/>
          <a:p>
            <a:fld id="{4EE75B84-B7E0-4C4B-AC9D-894B0C074E7C}" type="slidenum">
              <a:rPr lang="en-PL" smtClean="0"/>
              <a:pPr/>
              <a:t>52</a:t>
            </a:fld>
            <a:endParaRPr lang="en-PL"/>
          </a:p>
        </p:txBody>
      </p:sp>
      <p:pic>
        <p:nvPicPr>
          <p:cNvPr id="6" name="Content Placeholder 5">
            <a:extLst>
              <a:ext uri="{FF2B5EF4-FFF2-40B4-BE49-F238E27FC236}">
                <a16:creationId xmlns:a16="http://schemas.microsoft.com/office/drawing/2014/main" id="{A978ABA8-1C1C-0C5F-C626-C2B1D5C23429}"/>
              </a:ext>
            </a:extLst>
          </p:cNvPr>
          <p:cNvPicPr>
            <a:picLocks noGrp="1" noChangeAspect="1"/>
          </p:cNvPicPr>
          <p:nvPr>
            <p:ph idx="1"/>
          </p:nvPr>
        </p:nvPicPr>
        <p:blipFill>
          <a:blip r:embed="rId3"/>
          <a:stretch>
            <a:fillRect/>
          </a:stretch>
        </p:blipFill>
        <p:spPr>
          <a:xfrm>
            <a:off x="1402414" y="1825625"/>
            <a:ext cx="9387173" cy="4473575"/>
          </a:xfrm>
        </p:spPr>
      </p:pic>
      <p:sp>
        <p:nvSpPr>
          <p:cNvPr id="7" name="TextBox 6">
            <a:extLst>
              <a:ext uri="{FF2B5EF4-FFF2-40B4-BE49-F238E27FC236}">
                <a16:creationId xmlns:a16="http://schemas.microsoft.com/office/drawing/2014/main" id="{A492DE1F-55E9-0828-12EF-A1F7FCEE8FC4}"/>
              </a:ext>
            </a:extLst>
          </p:cNvPr>
          <p:cNvSpPr txBox="1"/>
          <p:nvPr/>
        </p:nvSpPr>
        <p:spPr>
          <a:xfrm>
            <a:off x="4775550" y="2688897"/>
            <a:ext cx="543859" cy="369332"/>
          </a:xfrm>
          <a:prstGeom prst="rect">
            <a:avLst/>
          </a:prstGeom>
          <a:noFill/>
        </p:spPr>
        <p:txBody>
          <a:bodyPr wrap="square" rtlCol="0">
            <a:spAutoFit/>
          </a:bodyPr>
          <a:lstStyle/>
          <a:p>
            <a:r>
              <a:rPr lang="en-US" dirty="0"/>
              <a:t>👈</a:t>
            </a:r>
            <a:endParaRPr lang="en-BE" dirty="0"/>
          </a:p>
        </p:txBody>
      </p:sp>
      <p:sp>
        <p:nvSpPr>
          <p:cNvPr id="8" name="TextBox 7">
            <a:extLst>
              <a:ext uri="{FF2B5EF4-FFF2-40B4-BE49-F238E27FC236}">
                <a16:creationId xmlns:a16="http://schemas.microsoft.com/office/drawing/2014/main" id="{C1AFC5C6-EDAE-256B-6BCB-2B1C8AE56B6D}"/>
              </a:ext>
            </a:extLst>
          </p:cNvPr>
          <p:cNvSpPr txBox="1"/>
          <p:nvPr/>
        </p:nvSpPr>
        <p:spPr>
          <a:xfrm>
            <a:off x="8624296" y="4274891"/>
            <a:ext cx="543859" cy="369332"/>
          </a:xfrm>
          <a:prstGeom prst="rect">
            <a:avLst/>
          </a:prstGeom>
          <a:noFill/>
        </p:spPr>
        <p:txBody>
          <a:bodyPr wrap="square" rtlCol="0">
            <a:spAutoFit/>
          </a:bodyPr>
          <a:lstStyle/>
          <a:p>
            <a:r>
              <a:rPr lang="en-US" dirty="0"/>
              <a:t>👈</a:t>
            </a:r>
            <a:endParaRPr lang="en-BE" dirty="0"/>
          </a:p>
        </p:txBody>
      </p:sp>
      <p:sp>
        <p:nvSpPr>
          <p:cNvPr id="9" name="TextBox 8">
            <a:extLst>
              <a:ext uri="{FF2B5EF4-FFF2-40B4-BE49-F238E27FC236}">
                <a16:creationId xmlns:a16="http://schemas.microsoft.com/office/drawing/2014/main" id="{520AD635-4FCE-C351-D7CF-EBBEA26FD7C3}"/>
              </a:ext>
            </a:extLst>
          </p:cNvPr>
          <p:cNvSpPr txBox="1"/>
          <p:nvPr/>
        </p:nvSpPr>
        <p:spPr>
          <a:xfrm>
            <a:off x="5498804" y="3244334"/>
            <a:ext cx="543859" cy="369332"/>
          </a:xfrm>
          <a:prstGeom prst="rect">
            <a:avLst/>
          </a:prstGeom>
          <a:noFill/>
        </p:spPr>
        <p:txBody>
          <a:bodyPr wrap="square" rtlCol="0">
            <a:spAutoFit/>
          </a:bodyPr>
          <a:lstStyle/>
          <a:p>
            <a:r>
              <a:rPr lang="en-US" dirty="0"/>
              <a:t>👈</a:t>
            </a:r>
            <a:endParaRPr lang="en-BE" dirty="0"/>
          </a:p>
        </p:txBody>
      </p:sp>
    </p:spTree>
    <p:extLst>
      <p:ext uri="{BB962C8B-B14F-4D97-AF65-F5344CB8AC3E}">
        <p14:creationId xmlns:p14="http://schemas.microsoft.com/office/powerpoint/2010/main" val="155201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31CA8-4244-08B7-C16B-EAC2F07830A0}"/>
              </a:ext>
            </a:extLst>
          </p:cNvPr>
          <p:cNvSpPr>
            <a:spLocks noGrp="1"/>
          </p:cNvSpPr>
          <p:nvPr>
            <p:ph type="title"/>
          </p:nvPr>
        </p:nvSpPr>
        <p:spPr/>
        <p:txBody>
          <a:bodyPr/>
          <a:lstStyle/>
          <a:p>
            <a:r>
              <a:rPr lang="en-US" dirty="0"/>
              <a:t>Console App</a:t>
            </a:r>
            <a:br>
              <a:rPr lang="en-US" dirty="0"/>
            </a:br>
            <a:r>
              <a:rPr lang="en-US" dirty="0"/>
              <a:t>Adding a new pie</a:t>
            </a:r>
            <a:endParaRPr lang="en-BE" dirty="0"/>
          </a:p>
        </p:txBody>
      </p:sp>
      <p:sp>
        <p:nvSpPr>
          <p:cNvPr id="3" name="Slide Number Placeholder 2">
            <a:extLst>
              <a:ext uri="{FF2B5EF4-FFF2-40B4-BE49-F238E27FC236}">
                <a16:creationId xmlns:a16="http://schemas.microsoft.com/office/drawing/2014/main" id="{BC53A0CD-4346-933B-6954-E5348CCF0541}"/>
              </a:ext>
            </a:extLst>
          </p:cNvPr>
          <p:cNvSpPr>
            <a:spLocks noGrp="1"/>
          </p:cNvSpPr>
          <p:nvPr>
            <p:ph type="sldNum" sz="quarter" idx="10"/>
          </p:nvPr>
        </p:nvSpPr>
        <p:spPr/>
        <p:txBody>
          <a:bodyPr/>
          <a:lstStyle/>
          <a:p>
            <a:fld id="{4EE75B84-B7E0-4C4B-AC9D-894B0C074E7C}" type="slidenum">
              <a:rPr lang="en-PL" smtClean="0"/>
              <a:pPr/>
              <a:t>53</a:t>
            </a:fld>
            <a:endParaRPr lang="en-PL"/>
          </a:p>
        </p:txBody>
      </p:sp>
      <p:pic>
        <p:nvPicPr>
          <p:cNvPr id="6" name="Content Placeholder 5">
            <a:extLst>
              <a:ext uri="{FF2B5EF4-FFF2-40B4-BE49-F238E27FC236}">
                <a16:creationId xmlns:a16="http://schemas.microsoft.com/office/drawing/2014/main" id="{B3EDE74E-9A17-B2A5-2BEE-B1D44A6A9950}"/>
              </a:ext>
            </a:extLst>
          </p:cNvPr>
          <p:cNvPicPr>
            <a:picLocks noGrp="1" noChangeAspect="1"/>
          </p:cNvPicPr>
          <p:nvPr>
            <p:ph idx="1"/>
          </p:nvPr>
        </p:nvPicPr>
        <p:blipFill>
          <a:blip r:embed="rId3"/>
          <a:stretch>
            <a:fillRect/>
          </a:stretch>
        </p:blipFill>
        <p:spPr>
          <a:xfrm>
            <a:off x="1548623" y="1825625"/>
            <a:ext cx="9094755" cy="4473575"/>
          </a:xfrm>
        </p:spPr>
      </p:pic>
      <p:sp>
        <p:nvSpPr>
          <p:cNvPr id="7" name="TextBox 6">
            <a:extLst>
              <a:ext uri="{FF2B5EF4-FFF2-40B4-BE49-F238E27FC236}">
                <a16:creationId xmlns:a16="http://schemas.microsoft.com/office/drawing/2014/main" id="{185BEE5A-4D85-AFCA-CCAC-6436D49D2A16}"/>
              </a:ext>
            </a:extLst>
          </p:cNvPr>
          <p:cNvSpPr txBox="1"/>
          <p:nvPr/>
        </p:nvSpPr>
        <p:spPr>
          <a:xfrm>
            <a:off x="5767442" y="2957535"/>
            <a:ext cx="543859" cy="369332"/>
          </a:xfrm>
          <a:prstGeom prst="rect">
            <a:avLst/>
          </a:prstGeom>
          <a:noFill/>
        </p:spPr>
        <p:txBody>
          <a:bodyPr wrap="square" rtlCol="0">
            <a:spAutoFit/>
          </a:bodyPr>
          <a:lstStyle/>
          <a:p>
            <a:r>
              <a:rPr lang="en-US" dirty="0"/>
              <a:t>👈</a:t>
            </a:r>
            <a:endParaRPr lang="en-BE" dirty="0"/>
          </a:p>
        </p:txBody>
      </p:sp>
      <p:sp>
        <p:nvSpPr>
          <p:cNvPr id="8" name="TextBox 7">
            <a:extLst>
              <a:ext uri="{FF2B5EF4-FFF2-40B4-BE49-F238E27FC236}">
                <a16:creationId xmlns:a16="http://schemas.microsoft.com/office/drawing/2014/main" id="{805B987F-ADE9-462D-E126-2C12D7A06BC8}"/>
              </a:ext>
            </a:extLst>
          </p:cNvPr>
          <p:cNvSpPr txBox="1"/>
          <p:nvPr/>
        </p:nvSpPr>
        <p:spPr>
          <a:xfrm>
            <a:off x="7095130" y="3816226"/>
            <a:ext cx="543859" cy="369332"/>
          </a:xfrm>
          <a:prstGeom prst="rect">
            <a:avLst/>
          </a:prstGeom>
          <a:noFill/>
        </p:spPr>
        <p:txBody>
          <a:bodyPr wrap="square" rtlCol="0">
            <a:spAutoFit/>
          </a:bodyPr>
          <a:lstStyle/>
          <a:p>
            <a:r>
              <a:rPr lang="en-US" dirty="0"/>
              <a:t>👈</a:t>
            </a:r>
            <a:endParaRPr lang="en-BE" dirty="0"/>
          </a:p>
        </p:txBody>
      </p:sp>
      <p:sp>
        <p:nvSpPr>
          <p:cNvPr id="9" name="TextBox 8">
            <a:extLst>
              <a:ext uri="{FF2B5EF4-FFF2-40B4-BE49-F238E27FC236}">
                <a16:creationId xmlns:a16="http://schemas.microsoft.com/office/drawing/2014/main" id="{E81B071F-A2F1-A16A-A590-C4FE2C21DBBB}"/>
              </a:ext>
            </a:extLst>
          </p:cNvPr>
          <p:cNvSpPr txBox="1"/>
          <p:nvPr/>
        </p:nvSpPr>
        <p:spPr>
          <a:xfrm>
            <a:off x="4222777" y="4233562"/>
            <a:ext cx="543859" cy="369332"/>
          </a:xfrm>
          <a:prstGeom prst="rect">
            <a:avLst/>
          </a:prstGeom>
          <a:noFill/>
        </p:spPr>
        <p:txBody>
          <a:bodyPr wrap="square" rtlCol="0">
            <a:spAutoFit/>
          </a:bodyPr>
          <a:lstStyle/>
          <a:p>
            <a:r>
              <a:rPr lang="en-US" dirty="0"/>
              <a:t>👈</a:t>
            </a:r>
            <a:endParaRPr lang="en-BE" dirty="0"/>
          </a:p>
        </p:txBody>
      </p:sp>
      <p:sp>
        <p:nvSpPr>
          <p:cNvPr id="10" name="TextBox 9">
            <a:extLst>
              <a:ext uri="{FF2B5EF4-FFF2-40B4-BE49-F238E27FC236}">
                <a16:creationId xmlns:a16="http://schemas.microsoft.com/office/drawing/2014/main" id="{B9F40244-FF9F-A444-5CCC-3689012EDB36}"/>
              </a:ext>
            </a:extLst>
          </p:cNvPr>
          <p:cNvSpPr txBox="1"/>
          <p:nvPr/>
        </p:nvSpPr>
        <p:spPr>
          <a:xfrm>
            <a:off x="7168860" y="4466036"/>
            <a:ext cx="543859" cy="369332"/>
          </a:xfrm>
          <a:prstGeom prst="rect">
            <a:avLst/>
          </a:prstGeom>
          <a:noFill/>
        </p:spPr>
        <p:txBody>
          <a:bodyPr wrap="square" rtlCol="0">
            <a:spAutoFit/>
          </a:bodyPr>
          <a:lstStyle/>
          <a:p>
            <a:r>
              <a:rPr lang="en-US" dirty="0"/>
              <a:t>👈</a:t>
            </a:r>
            <a:endParaRPr lang="en-BE" dirty="0"/>
          </a:p>
        </p:txBody>
      </p:sp>
      <p:sp>
        <p:nvSpPr>
          <p:cNvPr id="4" name="TextBox 3">
            <a:extLst>
              <a:ext uri="{FF2B5EF4-FFF2-40B4-BE49-F238E27FC236}">
                <a16:creationId xmlns:a16="http://schemas.microsoft.com/office/drawing/2014/main" id="{BC4998F9-A161-A859-88A2-20088EC90B20}"/>
              </a:ext>
            </a:extLst>
          </p:cNvPr>
          <p:cNvSpPr txBox="1"/>
          <p:nvPr/>
        </p:nvSpPr>
        <p:spPr>
          <a:xfrm rot="1125846">
            <a:off x="7828381" y="1376723"/>
            <a:ext cx="4246675" cy="646331"/>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dirty="0"/>
              <a:t>⚠️Best practice: use </a:t>
            </a:r>
            <a:r>
              <a:rPr lang="en-US" dirty="0" err="1">
                <a:hlinkClick r:id="rId4"/>
              </a:rPr>
              <a:t>IHttpClientFactory</a:t>
            </a:r>
            <a:br>
              <a:rPr lang="en-US" dirty="0"/>
            </a:br>
            <a:r>
              <a:rPr lang="en-US" dirty="0"/>
              <a:t>     to prevent Socket Exhaustion</a:t>
            </a:r>
          </a:p>
        </p:txBody>
      </p:sp>
    </p:spTree>
    <p:extLst>
      <p:ext uri="{BB962C8B-B14F-4D97-AF65-F5344CB8AC3E}">
        <p14:creationId xmlns:p14="http://schemas.microsoft.com/office/powerpoint/2010/main" val="52157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3432BE-1D66-C607-AD23-201C92A4779A}"/>
              </a:ext>
            </a:extLst>
          </p:cNvPr>
          <p:cNvSpPr>
            <a:spLocks noGrp="1"/>
          </p:cNvSpPr>
          <p:nvPr>
            <p:ph idx="1"/>
          </p:nvPr>
        </p:nvSpPr>
        <p:spPr/>
        <p:txBody>
          <a:bodyPr/>
          <a:lstStyle/>
          <a:p>
            <a:endParaRPr lang="en-GB"/>
          </a:p>
        </p:txBody>
      </p:sp>
      <p:sp>
        <p:nvSpPr>
          <p:cNvPr id="3" name="Title 2">
            <a:extLst>
              <a:ext uri="{FF2B5EF4-FFF2-40B4-BE49-F238E27FC236}">
                <a16:creationId xmlns:a16="http://schemas.microsoft.com/office/drawing/2014/main" id="{D74961D7-A8C2-3916-A87A-75A003A53123}"/>
              </a:ext>
            </a:extLst>
          </p:cNvPr>
          <p:cNvSpPr>
            <a:spLocks noGrp="1"/>
          </p:cNvSpPr>
          <p:nvPr>
            <p:ph type="title"/>
          </p:nvPr>
        </p:nvSpPr>
        <p:spPr/>
        <p:txBody>
          <a:bodyPr/>
          <a:lstStyle/>
          <a:p>
            <a:endParaRPr lang="en-GB"/>
          </a:p>
        </p:txBody>
      </p:sp>
      <p:pic>
        <p:nvPicPr>
          <p:cNvPr id="6" name="Picture Placeholder 5" descr="A group of people in a building&#10;&#10;Description automatically generated">
            <a:extLst>
              <a:ext uri="{FF2B5EF4-FFF2-40B4-BE49-F238E27FC236}">
                <a16:creationId xmlns:a16="http://schemas.microsoft.com/office/drawing/2014/main" id="{C0245D3B-024D-B2A3-A513-F83D7C20F13B}"/>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3958542" y="1"/>
            <a:ext cx="8233458" cy="6858000"/>
          </a:xfrm>
        </p:spPr>
      </p:pic>
    </p:spTree>
    <p:extLst>
      <p:ext uri="{BB962C8B-B14F-4D97-AF65-F5344CB8AC3E}">
        <p14:creationId xmlns:p14="http://schemas.microsoft.com/office/powerpoint/2010/main" val="3954304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FA022EE-ECB1-8218-90FC-045FB2D78B5B}"/>
              </a:ext>
            </a:extLst>
          </p:cNvPr>
          <p:cNvSpPr>
            <a:spLocks noGrp="1"/>
          </p:cNvSpPr>
          <p:nvPr>
            <p:ph type="sldNum" sz="quarter" idx="10"/>
          </p:nvPr>
        </p:nvSpPr>
        <p:spPr/>
        <p:txBody>
          <a:bodyPr/>
          <a:lstStyle/>
          <a:p>
            <a:fld id="{4EE75B84-B7E0-4C4B-AC9D-894B0C074E7C}" type="slidenum">
              <a:rPr lang="en-PL" smtClean="0"/>
              <a:pPr/>
              <a:t>6</a:t>
            </a:fld>
            <a:endParaRPr lang="en-PL"/>
          </a:p>
        </p:txBody>
      </p:sp>
      <p:pic>
        <p:nvPicPr>
          <p:cNvPr id="1030" name="Picture 6">
            <a:extLst>
              <a:ext uri="{FF2B5EF4-FFF2-40B4-BE49-F238E27FC236}">
                <a16:creationId xmlns:a16="http://schemas.microsoft.com/office/drawing/2014/main" id="{FE67D5AA-CC9D-4987-2D96-32B4CF3BC84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52588" y="120605"/>
            <a:ext cx="5886823" cy="6616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646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52487-F991-D910-AA09-C2F56A52A8ED}"/>
              </a:ext>
            </a:extLst>
          </p:cNvPr>
          <p:cNvSpPr>
            <a:spLocks noGrp="1"/>
          </p:cNvSpPr>
          <p:nvPr>
            <p:ph type="title"/>
          </p:nvPr>
        </p:nvSpPr>
        <p:spPr/>
        <p:txBody>
          <a:bodyPr/>
          <a:lstStyle/>
          <a:p>
            <a:r>
              <a:rPr lang="en-US" dirty="0"/>
              <a:t>Lab</a:t>
            </a:r>
            <a:br>
              <a:rPr lang="en-US" dirty="0"/>
            </a:br>
            <a:r>
              <a:rPr lang="en-US" dirty="0"/>
              <a:t>Setting up the endpoint</a:t>
            </a:r>
            <a:endParaRPr lang="en-BE" dirty="0"/>
          </a:p>
        </p:txBody>
      </p:sp>
      <p:sp>
        <p:nvSpPr>
          <p:cNvPr id="3" name="Slide Number Placeholder 2">
            <a:extLst>
              <a:ext uri="{FF2B5EF4-FFF2-40B4-BE49-F238E27FC236}">
                <a16:creationId xmlns:a16="http://schemas.microsoft.com/office/drawing/2014/main" id="{60DB2886-1541-F7A6-537E-084B09C7C9A4}"/>
              </a:ext>
            </a:extLst>
          </p:cNvPr>
          <p:cNvSpPr>
            <a:spLocks noGrp="1"/>
          </p:cNvSpPr>
          <p:nvPr>
            <p:ph type="sldNum" sz="quarter" idx="10"/>
          </p:nvPr>
        </p:nvSpPr>
        <p:spPr/>
        <p:txBody>
          <a:bodyPr/>
          <a:lstStyle/>
          <a:p>
            <a:fld id="{4EE75B84-B7E0-4C4B-AC9D-894B0C074E7C}" type="slidenum">
              <a:rPr lang="en-PL" smtClean="0"/>
              <a:pPr/>
              <a:t>7</a:t>
            </a:fld>
            <a:endParaRPr lang="en-PL"/>
          </a:p>
        </p:txBody>
      </p:sp>
      <p:sp>
        <p:nvSpPr>
          <p:cNvPr id="4" name="Content Placeholder 3">
            <a:extLst>
              <a:ext uri="{FF2B5EF4-FFF2-40B4-BE49-F238E27FC236}">
                <a16:creationId xmlns:a16="http://schemas.microsoft.com/office/drawing/2014/main" id="{9BDB8001-43CA-55D4-87B9-43AAAE5F828F}"/>
              </a:ext>
            </a:extLst>
          </p:cNvPr>
          <p:cNvSpPr>
            <a:spLocks noGrp="1"/>
          </p:cNvSpPr>
          <p:nvPr>
            <p:ph idx="1"/>
          </p:nvPr>
        </p:nvSpPr>
        <p:spPr/>
        <p:txBody>
          <a:bodyPr/>
          <a:lstStyle/>
          <a:p>
            <a:pPr marL="342900" indent="-342900">
              <a:buAutoNum type="arabicPeriod"/>
            </a:pPr>
            <a:r>
              <a:rPr lang="en-US" dirty="0"/>
              <a:t>ASP.NET Core Empty template</a:t>
            </a:r>
          </a:p>
          <a:p>
            <a:pPr marL="342900" indent="-342900">
              <a:buAutoNum type="arabicPeriod"/>
            </a:pPr>
            <a:r>
              <a:rPr lang="en-US" dirty="0"/>
              <a:t>Add Controller support</a:t>
            </a:r>
          </a:p>
          <a:p>
            <a:pPr marL="342900" indent="-342900">
              <a:buAutoNum type="arabicPeriod"/>
            </a:pPr>
            <a:r>
              <a:rPr lang="en-US" dirty="0"/>
              <a:t>Create the Controller</a:t>
            </a:r>
          </a:p>
          <a:p>
            <a:pPr marL="342900" indent="-342900">
              <a:buAutoNum type="arabicPeriod"/>
            </a:pPr>
            <a:r>
              <a:rPr lang="en-US" dirty="0"/>
              <a:t>Create the Model</a:t>
            </a:r>
          </a:p>
          <a:p>
            <a:pPr marL="342900" indent="-342900">
              <a:buAutoNum type="arabicPeriod"/>
            </a:pPr>
            <a:r>
              <a:rPr lang="en-US" dirty="0"/>
              <a:t>Use the Model in our Controller</a:t>
            </a:r>
          </a:p>
          <a:p>
            <a:pPr marL="342900" indent="-342900">
              <a:buAutoNum type="arabicPeriod"/>
            </a:pPr>
            <a:r>
              <a:rPr lang="en-US" dirty="0"/>
              <a:t>Testing our API with a .http file</a:t>
            </a:r>
            <a:endParaRPr lang="en-BE" dirty="0"/>
          </a:p>
        </p:txBody>
      </p:sp>
    </p:spTree>
    <p:extLst>
      <p:ext uri="{BB962C8B-B14F-4D97-AF65-F5344CB8AC3E}">
        <p14:creationId xmlns:p14="http://schemas.microsoft.com/office/powerpoint/2010/main" val="478600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AFB2-57F1-3D29-58E2-D6A249EF89D4}"/>
              </a:ext>
            </a:extLst>
          </p:cNvPr>
          <p:cNvSpPr>
            <a:spLocks noGrp="1"/>
          </p:cNvSpPr>
          <p:nvPr>
            <p:ph type="title"/>
          </p:nvPr>
        </p:nvSpPr>
        <p:spPr/>
        <p:txBody>
          <a:bodyPr/>
          <a:lstStyle/>
          <a:p>
            <a:r>
              <a:rPr lang="en-US" dirty="0"/>
              <a:t>Lab Review</a:t>
            </a:r>
            <a:endParaRPr lang="en-BE" dirty="0"/>
          </a:p>
        </p:txBody>
      </p:sp>
      <p:sp>
        <p:nvSpPr>
          <p:cNvPr id="3" name="Slide Number Placeholder 2">
            <a:extLst>
              <a:ext uri="{FF2B5EF4-FFF2-40B4-BE49-F238E27FC236}">
                <a16:creationId xmlns:a16="http://schemas.microsoft.com/office/drawing/2014/main" id="{E37B7483-0D29-63FF-209F-C682593706F7}"/>
              </a:ext>
            </a:extLst>
          </p:cNvPr>
          <p:cNvSpPr>
            <a:spLocks noGrp="1"/>
          </p:cNvSpPr>
          <p:nvPr>
            <p:ph type="sldNum" sz="quarter" idx="10"/>
          </p:nvPr>
        </p:nvSpPr>
        <p:spPr/>
        <p:txBody>
          <a:bodyPr/>
          <a:lstStyle/>
          <a:p>
            <a:fld id="{4EE75B84-B7E0-4C4B-AC9D-894B0C074E7C}" type="slidenum">
              <a:rPr lang="en-PL" smtClean="0"/>
              <a:pPr/>
              <a:t>8</a:t>
            </a:fld>
            <a:endParaRPr lang="en-PL"/>
          </a:p>
        </p:txBody>
      </p:sp>
      <p:sp>
        <p:nvSpPr>
          <p:cNvPr id="4" name="Content Placeholder 3">
            <a:extLst>
              <a:ext uri="{FF2B5EF4-FFF2-40B4-BE49-F238E27FC236}">
                <a16:creationId xmlns:a16="http://schemas.microsoft.com/office/drawing/2014/main" id="{C7D1348B-B370-24E5-8953-2BE70278B7E2}"/>
              </a:ext>
            </a:extLst>
          </p:cNvPr>
          <p:cNvSpPr>
            <a:spLocks noGrp="1"/>
          </p:cNvSpPr>
          <p:nvPr>
            <p:ph idx="1"/>
          </p:nvPr>
        </p:nvSpPr>
        <p:spPr/>
        <p:txBody>
          <a:bodyPr/>
          <a:lstStyle/>
          <a:p>
            <a:r>
              <a:rPr lang="en-US" dirty="0"/>
              <a:t>Web Application Builder</a:t>
            </a:r>
          </a:p>
          <a:p>
            <a:r>
              <a:rPr lang="en-US" dirty="0"/>
              <a:t>Middleware pipeline</a:t>
            </a:r>
          </a:p>
          <a:p>
            <a:r>
              <a:rPr lang="en-US" dirty="0"/>
              <a:t>Model</a:t>
            </a:r>
          </a:p>
          <a:p>
            <a:r>
              <a:rPr lang="en-US" dirty="0" err="1"/>
              <a:t>ControllerBase</a:t>
            </a:r>
            <a:endParaRPr lang="en-US" dirty="0"/>
          </a:p>
          <a:p>
            <a:r>
              <a:rPr lang="en-US" dirty="0" err="1"/>
              <a:t>APIController</a:t>
            </a:r>
            <a:r>
              <a:rPr lang="en-US" dirty="0"/>
              <a:t> attribute</a:t>
            </a:r>
          </a:p>
          <a:p>
            <a:r>
              <a:rPr lang="en-US" dirty="0"/>
              <a:t>Route attribute</a:t>
            </a:r>
          </a:p>
          <a:p>
            <a:r>
              <a:rPr lang="en-US" dirty="0" err="1"/>
              <a:t>HttpGet</a:t>
            </a:r>
            <a:endParaRPr lang="en-US" dirty="0"/>
          </a:p>
        </p:txBody>
      </p:sp>
    </p:spTree>
    <p:extLst>
      <p:ext uri="{BB962C8B-B14F-4D97-AF65-F5344CB8AC3E}">
        <p14:creationId xmlns:p14="http://schemas.microsoft.com/office/powerpoint/2010/main" val="2497109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5EE14-9A46-C55E-F560-719E0ED31510}"/>
              </a:ext>
            </a:extLst>
          </p:cNvPr>
          <p:cNvSpPr>
            <a:spLocks noGrp="1"/>
          </p:cNvSpPr>
          <p:nvPr>
            <p:ph type="title"/>
          </p:nvPr>
        </p:nvSpPr>
        <p:spPr/>
        <p:txBody>
          <a:bodyPr/>
          <a:lstStyle/>
          <a:p>
            <a:r>
              <a:rPr lang="en-US" dirty="0"/>
              <a:t>Hosting our app</a:t>
            </a:r>
            <a:endParaRPr lang="en-BE" dirty="0"/>
          </a:p>
        </p:txBody>
      </p:sp>
      <p:sp>
        <p:nvSpPr>
          <p:cNvPr id="3" name="Slide Number Placeholder 2">
            <a:extLst>
              <a:ext uri="{FF2B5EF4-FFF2-40B4-BE49-F238E27FC236}">
                <a16:creationId xmlns:a16="http://schemas.microsoft.com/office/drawing/2014/main" id="{0983BCD2-ABFF-3FF9-3944-D5BEDAAA2DDD}"/>
              </a:ext>
            </a:extLst>
          </p:cNvPr>
          <p:cNvSpPr>
            <a:spLocks noGrp="1"/>
          </p:cNvSpPr>
          <p:nvPr>
            <p:ph type="sldNum" sz="quarter" idx="10"/>
          </p:nvPr>
        </p:nvSpPr>
        <p:spPr/>
        <p:txBody>
          <a:bodyPr/>
          <a:lstStyle/>
          <a:p>
            <a:fld id="{4EE75B84-B7E0-4C4B-AC9D-894B0C074E7C}" type="slidenum">
              <a:rPr lang="en-PL" smtClean="0"/>
              <a:pPr/>
              <a:t>9</a:t>
            </a:fld>
            <a:endParaRPr lang="en-PL"/>
          </a:p>
        </p:txBody>
      </p:sp>
      <p:sp>
        <p:nvSpPr>
          <p:cNvPr id="4" name="Content Placeholder 3">
            <a:extLst>
              <a:ext uri="{FF2B5EF4-FFF2-40B4-BE49-F238E27FC236}">
                <a16:creationId xmlns:a16="http://schemas.microsoft.com/office/drawing/2014/main" id="{5CE4BA31-D95A-6CF1-C3C1-4FB52CF2D82A}"/>
              </a:ext>
            </a:extLst>
          </p:cNvPr>
          <p:cNvSpPr>
            <a:spLocks noGrp="1"/>
          </p:cNvSpPr>
          <p:nvPr>
            <p:ph idx="1"/>
          </p:nvPr>
        </p:nvSpPr>
        <p:spPr/>
        <p:txBody>
          <a:bodyPr/>
          <a:lstStyle/>
          <a:p>
            <a:pPr marL="0" indent="0">
              <a:buNone/>
            </a:pPr>
            <a:r>
              <a:rPr lang="en-US" dirty="0"/>
              <a:t>During startup, a </a:t>
            </a:r>
            <a:r>
              <a:rPr lang="en-US" b="1" dirty="0"/>
              <a:t>Host</a:t>
            </a:r>
            <a:r>
              <a:rPr lang="en-US" dirty="0"/>
              <a:t> is built by ASP.NET Core, encapsulating:</a:t>
            </a:r>
          </a:p>
          <a:p>
            <a:r>
              <a:rPr lang="en-US" dirty="0"/>
              <a:t>The HTTP server</a:t>
            </a:r>
          </a:p>
          <a:p>
            <a:r>
              <a:rPr lang="en-US" dirty="0"/>
              <a:t>Middleware Components</a:t>
            </a:r>
          </a:p>
          <a:p>
            <a:r>
              <a:rPr lang="en-US" dirty="0"/>
              <a:t>Logging</a:t>
            </a:r>
          </a:p>
          <a:p>
            <a:r>
              <a:rPr lang="en-US" dirty="0"/>
              <a:t>Dependency Injection</a:t>
            </a:r>
          </a:p>
          <a:p>
            <a:r>
              <a:rPr lang="en-US" dirty="0"/>
              <a:t>Configuration</a:t>
            </a:r>
          </a:p>
          <a:p>
            <a:endParaRPr lang="en-US" dirty="0"/>
          </a:p>
          <a:p>
            <a:pPr marL="0" indent="0">
              <a:buNone/>
            </a:pPr>
            <a:r>
              <a:rPr lang="en-US" dirty="0"/>
              <a:t>Different host options:</a:t>
            </a:r>
          </a:p>
          <a:p>
            <a:r>
              <a:rPr lang="en-US" dirty="0"/>
              <a:t>ASP.NET Core </a:t>
            </a:r>
            <a:r>
              <a:rPr lang="en-US" dirty="0" err="1"/>
              <a:t>WebApplication</a:t>
            </a:r>
            <a:r>
              <a:rPr lang="en-US" dirty="0"/>
              <a:t> 👈</a:t>
            </a:r>
          </a:p>
          <a:p>
            <a:r>
              <a:rPr lang="en-US" dirty="0"/>
              <a:t>.NET Generic Host (+ </a:t>
            </a:r>
            <a:r>
              <a:rPr lang="en-US" dirty="0" err="1"/>
              <a:t>ConfigureWebHostDefaults</a:t>
            </a:r>
            <a:r>
              <a:rPr lang="en-US" dirty="0"/>
              <a:t>)</a:t>
            </a:r>
          </a:p>
          <a:p>
            <a:r>
              <a:rPr lang="en-US" dirty="0"/>
              <a:t>ASP.NET Core </a:t>
            </a:r>
            <a:r>
              <a:rPr lang="en-US" dirty="0" err="1"/>
              <a:t>WebHost</a:t>
            </a:r>
            <a:endParaRPr lang="en-US" dirty="0"/>
          </a:p>
        </p:txBody>
      </p:sp>
      <p:pic>
        <p:nvPicPr>
          <p:cNvPr id="2050" name="Picture 2" descr="The request is processed through Authorization Filters, Resource Filters, Model Binding, Action Filters, Action Execution and Action Result Conversion, Exception Filters, Result Filters, and Result Execution. On the way out, the request is only processed by Result Filters and Resource Filters before becoming a response sent to the client.">
            <a:extLst>
              <a:ext uri="{FF2B5EF4-FFF2-40B4-BE49-F238E27FC236}">
                <a16:creationId xmlns:a16="http://schemas.microsoft.com/office/drawing/2014/main" id="{B36D6AED-A4FB-75CC-532D-066CB27F9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1292" y="1053587"/>
            <a:ext cx="2007788" cy="5060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331578"/>
      </p:ext>
    </p:extLst>
  </p:cSld>
  <p:clrMapOvr>
    <a:masterClrMapping/>
  </p:clrMapOvr>
</p:sld>
</file>

<file path=ppt/theme/theme1.xml><?xml version="1.0" encoding="utf-8"?>
<a:theme xmlns:a="http://schemas.openxmlformats.org/drawingml/2006/main" name="Custom Design">
  <a:themeElements>
    <a:clrScheme name="Xebia 2024">
      <a:dk1>
        <a:srgbClr val="222222"/>
      </a:dk1>
      <a:lt1>
        <a:srgbClr val="FFFFFF"/>
      </a:lt1>
      <a:dk2>
        <a:srgbClr val="6C1D5F"/>
      </a:dk2>
      <a:lt2>
        <a:srgbClr val="DEDEDE"/>
      </a:lt2>
      <a:accent1>
        <a:srgbClr val="491E47"/>
      </a:accent1>
      <a:accent2>
        <a:srgbClr val="5C4F61"/>
      </a:accent2>
      <a:accent3>
        <a:srgbClr val="9D92B2"/>
      </a:accent3>
      <a:accent4>
        <a:srgbClr val="F7F8FC"/>
      </a:accent4>
      <a:accent5>
        <a:srgbClr val="5A5A5A"/>
      </a:accent5>
      <a:accent6>
        <a:srgbClr val="222222"/>
      </a:accent6>
      <a:hlink>
        <a:srgbClr val="FF6200"/>
      </a:hlink>
      <a:folHlink>
        <a:srgbClr val="FF62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ebia_General-Template" id="{97C34EA8-EE6C-451D-AFED-9DCB12C2C8C5}" vid="{853457E8-41C5-4F52-8213-6B580B015BA8}"/>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20D62F9E25CA643A5C459B853A664E0" ma:contentTypeVersion="15" ma:contentTypeDescription="Create a new document." ma:contentTypeScope="" ma:versionID="b2649a84f9f9b2265ecf8ea95b66d91f">
  <xsd:schema xmlns:xsd="http://www.w3.org/2001/XMLSchema" xmlns:xs="http://www.w3.org/2001/XMLSchema" xmlns:p="http://schemas.microsoft.com/office/2006/metadata/properties" xmlns:ns2="eb171ab9-61d7-4398-a9a2-398fe25712e3" xmlns:ns3="c0aa291b-90de-4e3f-95f1-9f05416926fc" targetNamespace="http://schemas.microsoft.com/office/2006/metadata/properties" ma:root="true" ma:fieldsID="25a74a527b5e878cd76250ed675ca35e" ns2:_="" ns3:_="">
    <xsd:import namespace="eb171ab9-61d7-4398-a9a2-398fe25712e3"/>
    <xsd:import namespace="c0aa291b-90de-4e3f-95f1-9f05416926f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171ab9-61d7-4398-a9a2-398fe25712e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28eca5aa-3823-4333-92a0-adf3de86d96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0aa291b-90de-4e3f-95f1-9f05416926fc"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hidden="true" ma:list="{e3227006-ddbf-422b-a648-45685943c51d}" ma:internalName="TaxCatchAll" ma:showField="CatchAllData" ma:web="c0aa291b-90de-4e3f-95f1-9f05416926f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c0aa291b-90de-4e3f-95f1-9f05416926fc" xsi:nil="true"/>
    <lcf76f155ced4ddcb4097134ff3c332f xmlns="eb171ab9-61d7-4398-a9a2-398fe25712e3">
      <Terms xmlns="http://schemas.microsoft.com/office/infopath/2007/PartnerControls"/>
    </lcf76f155ced4ddcb4097134ff3c332f>
    <SharedWithUsers xmlns="c0aa291b-90de-4e3f-95f1-9f05416926fc">
      <UserInfo>
        <DisplayName>Mark van Holsteijn</DisplayName>
        <AccountId>176</AccountId>
        <AccountType/>
      </UserInfo>
      <UserInfo>
        <DisplayName>Helen George</DisplayName>
        <AccountId>100</AccountId>
        <AccountType/>
      </UserInfo>
      <UserInfo>
        <DisplayName>SharingLinks.63f329ba-d967-4e2d-9e73-8049d22482e0.Flexible.425a05da-91c8-4f83-93c3-8c09d042b607</DisplayName>
        <AccountId>34</AccountId>
        <AccountType/>
      </UserInfo>
      <UserInfo>
        <DisplayName>Vivian Andringa</DisplayName>
        <AccountId>120</AccountId>
        <AccountType/>
      </UserInfo>
      <UserInfo>
        <DisplayName>Keith Landis</DisplayName>
        <AccountId>70</AccountId>
        <AccountType/>
      </UserInfo>
      <UserInfo>
        <DisplayName>Maureen Elsberry</DisplayName>
        <AccountId>44</AccountId>
        <AccountType/>
      </UserInfo>
      <UserInfo>
        <DisplayName>Israel Barriga</DisplayName>
        <AccountId>89</AccountId>
        <AccountType/>
      </UserInfo>
      <UserInfo>
        <DisplayName>Vivian Andringa</DisplayName>
        <AccountId>112</AccountId>
        <AccountType/>
      </UserInfo>
    </SharedWithUsers>
  </documentManagement>
</p:properties>
</file>

<file path=customXml/itemProps1.xml><?xml version="1.0" encoding="utf-8"?>
<ds:datastoreItem xmlns:ds="http://schemas.openxmlformats.org/officeDocument/2006/customXml" ds:itemID="{A07BF0F8-7136-465C-A2E0-57A9192CF1F1}">
  <ds:schemaRefs>
    <ds:schemaRef ds:uri="http://schemas.microsoft.com/sharepoint/v3/contenttype/forms"/>
  </ds:schemaRefs>
</ds:datastoreItem>
</file>

<file path=customXml/itemProps2.xml><?xml version="1.0" encoding="utf-8"?>
<ds:datastoreItem xmlns:ds="http://schemas.openxmlformats.org/officeDocument/2006/customXml" ds:itemID="{07092AC5-BBE2-4182-A9E4-1C49D1CCE9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b171ab9-61d7-4398-a9a2-398fe25712e3"/>
    <ds:schemaRef ds:uri="c0aa291b-90de-4e3f-95f1-9f05416926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A13215-7381-4E66-93E2-484FCC1A2A68}">
  <ds:schemaRefs>
    <ds:schemaRef ds:uri="http://purl.org/dc/terms/"/>
    <ds:schemaRef ds:uri="http://schemas.microsoft.com/office/infopath/2007/PartnerControls"/>
    <ds:schemaRef ds:uri="http://purl.org/dc/elements/1.1/"/>
    <ds:schemaRef ds:uri="http://schemas.microsoft.com/office/2006/metadata/properties"/>
    <ds:schemaRef ds:uri="c0aa291b-90de-4e3f-95f1-9f05416926fc"/>
    <ds:schemaRef ds:uri="http://purl.org/dc/dcmitype/"/>
    <ds:schemaRef ds:uri="http://schemas.microsoft.com/office/2006/documentManagement/types"/>
    <ds:schemaRef ds:uri="http://schemas.openxmlformats.org/package/2006/metadata/core-properties"/>
    <ds:schemaRef ds:uri="eb171ab9-61d7-4398-a9a2-398fe25712e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Xebia_General-Template</Template>
  <TotalTime>0</TotalTime>
  <Words>2087</Words>
  <Application>Microsoft Office PowerPoint</Application>
  <PresentationFormat>Widescreen</PresentationFormat>
  <Paragraphs>555</Paragraphs>
  <Slides>54</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Cascadia Mono</vt:lpstr>
      <vt:lpstr>Segoe UI</vt:lpstr>
      <vt:lpstr>Wingdings</vt:lpstr>
      <vt:lpstr>Custom Design</vt:lpstr>
      <vt:lpstr>Core principles</vt:lpstr>
      <vt:lpstr>File  New Project…</vt:lpstr>
      <vt:lpstr>File  New Project…</vt:lpstr>
      <vt:lpstr>File  New Project…</vt:lpstr>
      <vt:lpstr>The MVC pattern</vt:lpstr>
      <vt:lpstr>PowerPoint Presentation</vt:lpstr>
      <vt:lpstr>Lab Setting up the endpoint</vt:lpstr>
      <vt:lpstr>Lab Review</vt:lpstr>
      <vt:lpstr>Hosting our app</vt:lpstr>
      <vt:lpstr>Hosting our app</vt:lpstr>
      <vt:lpstr>Exposing an Endpoint</vt:lpstr>
      <vt:lpstr>Lab Adding more methods</vt:lpstr>
      <vt:lpstr>Lab Review</vt:lpstr>
      <vt:lpstr>Model binding</vt:lpstr>
      <vt:lpstr>Model Binding Route data </vt:lpstr>
      <vt:lpstr>Model Binding Route data </vt:lpstr>
      <vt:lpstr>Model Binding Query string</vt:lpstr>
      <vt:lpstr>HTTP Status codes</vt:lpstr>
      <vt:lpstr>HTTP Status codes</vt:lpstr>
      <vt:lpstr>Lab Connecting the database</vt:lpstr>
      <vt:lpstr>Lab Review</vt:lpstr>
      <vt:lpstr>Service Registration &amp;  Dependency Injection</vt:lpstr>
      <vt:lpstr>Service Registration &amp;  Dependency Injection</vt:lpstr>
      <vt:lpstr>Service Registration &amp;  Dependency Injection</vt:lpstr>
      <vt:lpstr>Service Registration &amp;  Dependency Injection</vt:lpstr>
      <vt:lpstr>Database integration</vt:lpstr>
      <vt:lpstr>Return Types</vt:lpstr>
      <vt:lpstr>HTTP Status codes</vt:lpstr>
      <vt:lpstr>Return Types</vt:lpstr>
      <vt:lpstr>Developer Exceptions</vt:lpstr>
      <vt:lpstr>Give Errors extra context</vt:lpstr>
      <vt:lpstr>Problem Details</vt:lpstr>
      <vt:lpstr>Problem Details &amp; Developer Exceptions</vt:lpstr>
      <vt:lpstr>Lab Managing data</vt:lpstr>
      <vt:lpstr>Lab Review</vt:lpstr>
      <vt:lpstr>HTTP Verbs</vt:lpstr>
      <vt:lpstr>Other HTTP Verbs</vt:lpstr>
      <vt:lpstr>Model binding</vt:lpstr>
      <vt:lpstr>Adding a new resource</vt:lpstr>
      <vt:lpstr>Updating an existing resource</vt:lpstr>
      <vt:lpstr>Deleting an existing resource</vt:lpstr>
      <vt:lpstr>Validating input</vt:lpstr>
      <vt:lpstr>Validating input</vt:lpstr>
      <vt:lpstr>Validating input</vt:lpstr>
      <vt:lpstr>Lab Working with files</vt:lpstr>
      <vt:lpstr>Lab Review</vt:lpstr>
      <vt:lpstr>Model binding</vt:lpstr>
      <vt:lpstr>Returning an existing file</vt:lpstr>
      <vt:lpstr>Creating a new file</vt:lpstr>
      <vt:lpstr>Lab Connecting a UI</vt:lpstr>
      <vt:lpstr>Lab Review</vt:lpstr>
      <vt:lpstr>Console App Getting all pies</vt:lpstr>
      <vt:lpstr>Console App Adding a new pie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principles</dc:title>
  <dc:creator>Koen Luyten</dc:creator>
  <cp:lastModifiedBy>Koen Luyten</cp:lastModifiedBy>
  <cp:revision>1</cp:revision>
  <cp:lastPrinted>2023-11-23T01:40:48Z</cp:lastPrinted>
  <dcterms:created xsi:type="dcterms:W3CDTF">2024-03-21T09:51:54Z</dcterms:created>
  <dcterms:modified xsi:type="dcterms:W3CDTF">2024-04-11T20:43:27Z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0x010100620D62F9E25CA643A5C459B853A664E0</vt:lpwstr>
  </property>
  <property fmtid="{D5CDD505-2E9C-101B-9397-08002B2CF9AE}" pid="3" name="MediaServiceImageTags">
    <vt:lpwstr/>
  </property>
</Properties>
</file>